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9" r:id="rId18"/>
    <p:sldId id="272" r:id="rId19"/>
    <p:sldId id="278" r:id="rId20"/>
    <p:sldId id="280" r:id="rId21"/>
    <p:sldId id="282" r:id="rId22"/>
    <p:sldId id="273" r:id="rId23"/>
    <p:sldId id="274" r:id="rId24"/>
    <p:sldId id="276" r:id="rId25"/>
  </p:sldIdLst>
  <p:sldSz cx="12192000" cy="6858000"/>
  <p:notesSz cx="6858000" cy="12192000"/>
  <p:embeddedFontLst>
    <p:embeddedFont>
      <p:font typeface="MiSans" panose="020B0604020202020204" charset="-122"/>
      <p:regular r:id="rId27"/>
    </p:embeddedFont>
    <p:embeddedFont>
      <p:font typeface="Noto Sans SC" panose="020B0604020202020204" charset="-128"/>
      <p:regular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47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3C829-4112-5184-3BD4-9F8683728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109FA0-7A21-FBA4-CD67-65E549B7A3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BA4920-1F17-F4ED-D59B-98D9E2DF1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35B074-7EED-FCF8-9FA0-E087BE1B6F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463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B017A-19BB-13A1-F78B-99022E17D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89913-0D97-2E03-2717-326F0F350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21839-B382-DC75-3270-65923627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4AF8E-C5E6-592A-2ADD-F8F451DA87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01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A5FB9-99BE-2A84-613E-0BB833749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78F999-A585-FBF0-4624-1A4621360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4F15B-F593-9E5B-9193-DFBCD6305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1284E-6C99-7656-6693-C7B36A2F27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27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B3291-4B09-E072-53A9-EF80C3BE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6B6002-CDBA-D514-972A-50F7C977E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1F74CB-C002-82B8-92C9-8F69FF8E3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511B9-B89B-55DB-E314-2EF4BD5AD2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01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p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90770" y="3314065"/>
            <a:ext cx="965200" cy="9690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3390" y="977900"/>
            <a:ext cx="11522075" cy="260794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KisanBandhu: AI Crop Guide</a:t>
            </a:r>
            <a:endParaRPr lang="en-US" sz="1600" dirty="0"/>
          </a:p>
        </p:txBody>
      </p:sp>
      <p:pic>
        <p:nvPicPr>
          <p:cNvPr id="4" name="Image 1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860" y="3769995"/>
            <a:ext cx="9658350" cy="57150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860" y="5935980"/>
            <a:ext cx="9658350" cy="5715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07-d2r9g4pe3tpg8rchv4q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8040" y="5003800"/>
            <a:ext cx="1383665" cy="100838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pic>
        <p:nvPicPr>
          <p:cNvPr id="4" name="Image 2" descr="https://kimi-web-img.moonshot.cn/img/images.squarespace-cdn.com/4398db8bfd5b3b541a8c1e36c8fc00bc231fabac.jpg"/>
          <p:cNvPicPr>
            <a:picLocks noChangeAspect="1"/>
          </p:cNvPicPr>
          <p:nvPr/>
        </p:nvPicPr>
        <p:blipFill>
          <a:blip r:embed="rId5"/>
          <a:srcRect t="13096" b="13096"/>
          <a:stretch/>
        </p:blipFill>
        <p:spPr>
          <a:xfrm>
            <a:off x="457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  <p:sp>
        <p:nvSpPr>
          <p:cNvPr id="5" name="Text 0"/>
          <p:cNvSpPr/>
          <p:nvPr/>
        </p:nvSpPr>
        <p:spPr>
          <a:xfrm>
            <a:off x="6502400" y="12319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Talk in Your Language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502400" y="19431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built-in voice chatbot asks simple questions and replies in the farmer’s chosen language. Speech input removes typing and literacy barriers.</a:t>
            </a:r>
            <a:endParaRPr lang="en-US" sz="1600" dirty="0"/>
          </a:p>
        </p:txBody>
      </p:sp>
      <p:sp>
        <p:nvSpPr>
          <p:cNvPr id="7" name="Shape 2"/>
          <p:cNvSpPr/>
          <p:nvPr/>
        </p:nvSpPr>
        <p:spPr>
          <a:xfrm>
            <a:off x="6502400" y="3162300"/>
            <a:ext cx="5435600" cy="685800"/>
          </a:xfrm>
          <a:custGeom>
            <a:avLst/>
            <a:gdLst/>
            <a:ahLst/>
            <a:cxnLst/>
            <a:rect l="l" t="t" r="r" b="b"/>
            <a:pathLst>
              <a:path w="5435600" h="685800">
                <a:moveTo>
                  <a:pt x="101601" y="0"/>
                </a:moveTo>
                <a:lnTo>
                  <a:pt x="5333999" y="0"/>
                </a:lnTo>
                <a:cubicBezTo>
                  <a:pt x="5390112" y="0"/>
                  <a:pt x="5435600" y="45488"/>
                  <a:pt x="5435600" y="101601"/>
                </a:cubicBezTo>
                <a:lnTo>
                  <a:pt x="5435600" y="584199"/>
                </a:lnTo>
                <a:cubicBezTo>
                  <a:pt x="5435600" y="640312"/>
                  <a:pt x="5390112" y="685800"/>
                  <a:pt x="5333999" y="685800"/>
                </a:cubicBezTo>
                <a:lnTo>
                  <a:pt x="101601" y="685800"/>
                </a:lnTo>
                <a:cubicBezTo>
                  <a:pt x="45488" y="685800"/>
                  <a:pt x="0" y="640312"/>
                  <a:pt x="0" y="5841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8" name="Shape 3"/>
          <p:cNvSpPr/>
          <p:nvPr/>
        </p:nvSpPr>
        <p:spPr>
          <a:xfrm>
            <a:off x="6819900" y="3314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71438" y="71438"/>
                </a:moveTo>
                <a:cubicBezTo>
                  <a:pt x="71438" y="31998"/>
                  <a:pt x="103436" y="0"/>
                  <a:pt x="142875" y="0"/>
                </a:cubicBezTo>
                <a:cubicBezTo>
                  <a:pt x="180305" y="0"/>
                  <a:pt x="211038" y="28798"/>
                  <a:pt x="214089" y="65484"/>
                </a:cubicBezTo>
                <a:lnTo>
                  <a:pt x="172641" y="65484"/>
                </a:lnTo>
                <a:cubicBezTo>
                  <a:pt x="162744" y="65484"/>
                  <a:pt x="154781" y="73447"/>
                  <a:pt x="154781" y="83344"/>
                </a:cubicBezTo>
                <a:cubicBezTo>
                  <a:pt x="154781" y="93241"/>
                  <a:pt x="162744" y="101203"/>
                  <a:pt x="172641" y="101203"/>
                </a:cubicBezTo>
                <a:lnTo>
                  <a:pt x="214313" y="101203"/>
                </a:lnTo>
                <a:lnTo>
                  <a:pt x="214313" y="136922"/>
                </a:lnTo>
                <a:lnTo>
                  <a:pt x="172641" y="136922"/>
                </a:lnTo>
                <a:cubicBezTo>
                  <a:pt x="162744" y="136922"/>
                  <a:pt x="154781" y="144884"/>
                  <a:pt x="154781" y="154781"/>
                </a:cubicBezTo>
                <a:cubicBezTo>
                  <a:pt x="154781" y="164678"/>
                  <a:pt x="162744" y="172641"/>
                  <a:pt x="172641" y="172641"/>
                </a:cubicBezTo>
                <a:lnTo>
                  <a:pt x="214089" y="172641"/>
                </a:lnTo>
                <a:cubicBezTo>
                  <a:pt x="211038" y="209327"/>
                  <a:pt x="180380" y="238125"/>
                  <a:pt x="142875" y="238125"/>
                </a:cubicBezTo>
                <a:cubicBezTo>
                  <a:pt x="103436" y="238125"/>
                  <a:pt x="71438" y="206127"/>
                  <a:pt x="71438" y="166688"/>
                </a:cubicBezTo>
                <a:lnTo>
                  <a:pt x="71438" y="71438"/>
                </a:lnTo>
                <a:close/>
                <a:moveTo>
                  <a:pt x="17859" y="119063"/>
                </a:moveTo>
                <a:cubicBezTo>
                  <a:pt x="27756" y="119063"/>
                  <a:pt x="35719" y="127025"/>
                  <a:pt x="35719" y="136922"/>
                </a:cubicBezTo>
                <a:lnTo>
                  <a:pt x="35719" y="166688"/>
                </a:lnTo>
                <a:cubicBezTo>
                  <a:pt x="35719" y="225847"/>
                  <a:pt x="83716" y="273844"/>
                  <a:pt x="142875" y="273844"/>
                </a:cubicBezTo>
                <a:cubicBezTo>
                  <a:pt x="202034" y="273844"/>
                  <a:pt x="250031" y="225847"/>
                  <a:pt x="250031" y="166688"/>
                </a:cubicBezTo>
                <a:lnTo>
                  <a:pt x="250031" y="136922"/>
                </a:lnTo>
                <a:cubicBezTo>
                  <a:pt x="250031" y="127025"/>
                  <a:pt x="257994" y="119063"/>
                  <a:pt x="267891" y="119063"/>
                </a:cubicBezTo>
                <a:cubicBezTo>
                  <a:pt x="277788" y="119063"/>
                  <a:pt x="285750" y="127025"/>
                  <a:pt x="285750" y="136922"/>
                </a:cubicBezTo>
                <a:lnTo>
                  <a:pt x="285750" y="166688"/>
                </a:lnTo>
                <a:cubicBezTo>
                  <a:pt x="285750" y="239539"/>
                  <a:pt x="231204" y="299665"/>
                  <a:pt x="160734" y="308446"/>
                </a:cubicBezTo>
                <a:lnTo>
                  <a:pt x="160734" y="345281"/>
                </a:lnTo>
                <a:lnTo>
                  <a:pt x="196453" y="345281"/>
                </a:lnTo>
                <a:cubicBezTo>
                  <a:pt x="206350" y="345281"/>
                  <a:pt x="214313" y="353244"/>
                  <a:pt x="214313" y="363141"/>
                </a:cubicBezTo>
                <a:cubicBezTo>
                  <a:pt x="214313" y="373038"/>
                  <a:pt x="206350" y="381000"/>
                  <a:pt x="196453" y="381000"/>
                </a:cubicBezTo>
                <a:lnTo>
                  <a:pt x="89297" y="381000"/>
                </a:lnTo>
                <a:cubicBezTo>
                  <a:pt x="79400" y="381000"/>
                  <a:pt x="71438" y="373038"/>
                  <a:pt x="71438" y="363141"/>
                </a:cubicBezTo>
                <a:cubicBezTo>
                  <a:pt x="71438" y="353244"/>
                  <a:pt x="79400" y="345281"/>
                  <a:pt x="89297" y="345281"/>
                </a:cubicBezTo>
                <a:lnTo>
                  <a:pt x="125016" y="345281"/>
                </a:lnTo>
                <a:lnTo>
                  <a:pt x="125016" y="308446"/>
                </a:lnTo>
                <a:cubicBezTo>
                  <a:pt x="54546" y="299665"/>
                  <a:pt x="0" y="239539"/>
                  <a:pt x="0" y="166688"/>
                </a:cubicBezTo>
                <a:lnTo>
                  <a:pt x="0" y="136922"/>
                </a:lnTo>
                <a:cubicBezTo>
                  <a:pt x="0" y="127025"/>
                  <a:pt x="7962" y="119063"/>
                  <a:pt x="17859" y="119063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9" name="Text 4"/>
          <p:cNvSpPr/>
          <p:nvPr/>
        </p:nvSpPr>
        <p:spPr>
          <a:xfrm>
            <a:off x="7467600" y="3352800"/>
            <a:ext cx="2400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Voice-based interaction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6502400" y="4051300"/>
            <a:ext cx="5435600" cy="685800"/>
          </a:xfrm>
          <a:custGeom>
            <a:avLst/>
            <a:gdLst/>
            <a:ahLst/>
            <a:cxnLst/>
            <a:rect l="l" t="t" r="r" b="b"/>
            <a:pathLst>
              <a:path w="5435600" h="685800">
                <a:moveTo>
                  <a:pt x="101601" y="0"/>
                </a:moveTo>
                <a:lnTo>
                  <a:pt x="5333999" y="0"/>
                </a:lnTo>
                <a:cubicBezTo>
                  <a:pt x="5390112" y="0"/>
                  <a:pt x="5435600" y="45488"/>
                  <a:pt x="5435600" y="101601"/>
                </a:cubicBezTo>
                <a:lnTo>
                  <a:pt x="5435600" y="584199"/>
                </a:lnTo>
                <a:cubicBezTo>
                  <a:pt x="5435600" y="640312"/>
                  <a:pt x="5390112" y="685800"/>
                  <a:pt x="5333999" y="685800"/>
                </a:cubicBezTo>
                <a:lnTo>
                  <a:pt x="101601" y="685800"/>
                </a:lnTo>
                <a:cubicBezTo>
                  <a:pt x="45488" y="685800"/>
                  <a:pt x="0" y="640312"/>
                  <a:pt x="0" y="5841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1" name="Shape 6"/>
          <p:cNvSpPr/>
          <p:nvPr/>
        </p:nvSpPr>
        <p:spPr>
          <a:xfrm>
            <a:off x="6748463" y="420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19063" y="0"/>
                </a:moveTo>
                <a:cubicBezTo>
                  <a:pt x="132234" y="0"/>
                  <a:pt x="142875" y="10641"/>
                  <a:pt x="142875" y="23812"/>
                </a:cubicBezTo>
                <a:lnTo>
                  <a:pt x="142875" y="47625"/>
                </a:lnTo>
                <a:lnTo>
                  <a:pt x="238125" y="47625"/>
                </a:lnTo>
                <a:cubicBezTo>
                  <a:pt x="251296" y="47625"/>
                  <a:pt x="261938" y="58266"/>
                  <a:pt x="261938" y="71438"/>
                </a:cubicBezTo>
                <a:cubicBezTo>
                  <a:pt x="261938" y="84609"/>
                  <a:pt x="251296" y="95250"/>
                  <a:pt x="238125" y="95250"/>
                </a:cubicBezTo>
                <a:lnTo>
                  <a:pt x="230981" y="95250"/>
                </a:lnTo>
                <a:lnTo>
                  <a:pt x="224730" y="112440"/>
                </a:lnTo>
                <a:cubicBezTo>
                  <a:pt x="212527" y="146075"/>
                  <a:pt x="194146" y="176808"/>
                  <a:pt x="171004" y="203225"/>
                </a:cubicBezTo>
                <a:cubicBezTo>
                  <a:pt x="181570" y="209773"/>
                  <a:pt x="192584" y="215578"/>
                  <a:pt x="204043" y="220712"/>
                </a:cubicBezTo>
                <a:lnTo>
                  <a:pt x="241548" y="237381"/>
                </a:lnTo>
                <a:lnTo>
                  <a:pt x="287834" y="133201"/>
                </a:lnTo>
                <a:cubicBezTo>
                  <a:pt x="291629" y="124569"/>
                  <a:pt x="300186" y="119063"/>
                  <a:pt x="309562" y="119063"/>
                </a:cubicBezTo>
                <a:cubicBezTo>
                  <a:pt x="318939" y="119063"/>
                  <a:pt x="327496" y="124569"/>
                  <a:pt x="331291" y="133201"/>
                </a:cubicBezTo>
                <a:lnTo>
                  <a:pt x="426541" y="347514"/>
                </a:lnTo>
                <a:cubicBezTo>
                  <a:pt x="431899" y="359569"/>
                  <a:pt x="426467" y="373633"/>
                  <a:pt x="414486" y="378916"/>
                </a:cubicBezTo>
                <a:cubicBezTo>
                  <a:pt x="402506" y="384200"/>
                  <a:pt x="388367" y="378842"/>
                  <a:pt x="383084" y="366861"/>
                </a:cubicBezTo>
                <a:lnTo>
                  <a:pt x="368201" y="333375"/>
                </a:lnTo>
                <a:lnTo>
                  <a:pt x="250999" y="333375"/>
                </a:lnTo>
                <a:lnTo>
                  <a:pt x="236116" y="366861"/>
                </a:lnTo>
                <a:cubicBezTo>
                  <a:pt x="230758" y="378916"/>
                  <a:pt x="216694" y="384274"/>
                  <a:pt x="204713" y="378916"/>
                </a:cubicBezTo>
                <a:cubicBezTo>
                  <a:pt x="192732" y="373559"/>
                  <a:pt x="187300" y="359494"/>
                  <a:pt x="192658" y="347514"/>
                </a:cubicBezTo>
                <a:lnTo>
                  <a:pt x="222275" y="280913"/>
                </a:lnTo>
                <a:lnTo>
                  <a:pt x="184770" y="264244"/>
                </a:lnTo>
                <a:cubicBezTo>
                  <a:pt x="167655" y="256654"/>
                  <a:pt x="151284" y="247576"/>
                  <a:pt x="135806" y="237158"/>
                </a:cubicBezTo>
                <a:cubicBezTo>
                  <a:pt x="119955" y="249957"/>
                  <a:pt x="102617" y="261119"/>
                  <a:pt x="84088" y="270421"/>
                </a:cubicBezTo>
                <a:lnTo>
                  <a:pt x="58266" y="283220"/>
                </a:lnTo>
                <a:cubicBezTo>
                  <a:pt x="46509" y="289099"/>
                  <a:pt x="32221" y="284336"/>
                  <a:pt x="26343" y="272579"/>
                </a:cubicBezTo>
                <a:cubicBezTo>
                  <a:pt x="20464" y="260821"/>
                  <a:pt x="25226" y="246534"/>
                  <a:pt x="36984" y="240655"/>
                </a:cubicBezTo>
                <a:lnTo>
                  <a:pt x="62657" y="227781"/>
                </a:lnTo>
                <a:cubicBezTo>
                  <a:pt x="74786" y="221679"/>
                  <a:pt x="86320" y="214610"/>
                  <a:pt x="97185" y="206722"/>
                </a:cubicBezTo>
                <a:cubicBezTo>
                  <a:pt x="86916" y="197272"/>
                  <a:pt x="77242" y="187077"/>
                  <a:pt x="68238" y="176287"/>
                </a:cubicBezTo>
                <a:lnTo>
                  <a:pt x="60722" y="167208"/>
                </a:lnTo>
                <a:cubicBezTo>
                  <a:pt x="52313" y="157088"/>
                  <a:pt x="53653" y="142056"/>
                  <a:pt x="63773" y="133648"/>
                </a:cubicBezTo>
                <a:cubicBezTo>
                  <a:pt x="73893" y="125239"/>
                  <a:pt x="88925" y="126578"/>
                  <a:pt x="97334" y="136699"/>
                </a:cubicBezTo>
                <a:lnTo>
                  <a:pt x="104924" y="145777"/>
                </a:lnTo>
                <a:cubicBezTo>
                  <a:pt x="113481" y="156121"/>
                  <a:pt x="122858" y="165720"/>
                  <a:pt x="132755" y="174575"/>
                </a:cubicBezTo>
                <a:cubicBezTo>
                  <a:pt x="153219" y="151954"/>
                  <a:pt x="169366" y="125388"/>
                  <a:pt x="180008" y="96143"/>
                </a:cubicBezTo>
                <a:lnTo>
                  <a:pt x="180380" y="95250"/>
                </a:lnTo>
                <a:lnTo>
                  <a:pt x="23887" y="95250"/>
                </a:lnTo>
                <a:cubicBezTo>
                  <a:pt x="10641" y="95250"/>
                  <a:pt x="0" y="84609"/>
                  <a:pt x="0" y="71438"/>
                </a:cubicBezTo>
                <a:cubicBezTo>
                  <a:pt x="0" y="58266"/>
                  <a:pt x="10641" y="47625"/>
                  <a:pt x="23812" y="47625"/>
                </a:cubicBezTo>
                <a:lnTo>
                  <a:pt x="95250" y="47625"/>
                </a:lnTo>
                <a:lnTo>
                  <a:pt x="95250" y="23812"/>
                </a:lnTo>
                <a:cubicBezTo>
                  <a:pt x="95250" y="10641"/>
                  <a:pt x="105891" y="0"/>
                  <a:pt x="119063" y="0"/>
                </a:cubicBezTo>
                <a:close/>
                <a:moveTo>
                  <a:pt x="309563" y="201513"/>
                </a:moveTo>
                <a:lnTo>
                  <a:pt x="272132" y="285750"/>
                </a:lnTo>
                <a:lnTo>
                  <a:pt x="346993" y="285750"/>
                </a:lnTo>
                <a:lnTo>
                  <a:pt x="309563" y="201513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2" name="Text 7"/>
          <p:cNvSpPr/>
          <p:nvPr/>
        </p:nvSpPr>
        <p:spPr>
          <a:xfrm>
            <a:off x="7467600" y="4241800"/>
            <a:ext cx="2844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Hindi, Tamil, Marathi &amp; more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6502400" y="4940300"/>
            <a:ext cx="5435600" cy="685800"/>
          </a:xfrm>
          <a:custGeom>
            <a:avLst/>
            <a:gdLst/>
            <a:ahLst/>
            <a:cxnLst/>
            <a:rect l="l" t="t" r="r" b="b"/>
            <a:pathLst>
              <a:path w="5435600" h="685800">
                <a:moveTo>
                  <a:pt x="101601" y="0"/>
                </a:moveTo>
                <a:lnTo>
                  <a:pt x="5333999" y="0"/>
                </a:lnTo>
                <a:cubicBezTo>
                  <a:pt x="5390112" y="0"/>
                  <a:pt x="5435600" y="45488"/>
                  <a:pt x="5435600" y="101601"/>
                </a:cubicBezTo>
                <a:lnTo>
                  <a:pt x="5435600" y="584199"/>
                </a:lnTo>
                <a:cubicBezTo>
                  <a:pt x="5435600" y="640312"/>
                  <a:pt x="5390112" y="685800"/>
                  <a:pt x="5333999" y="685800"/>
                </a:cubicBezTo>
                <a:lnTo>
                  <a:pt x="101601" y="685800"/>
                </a:lnTo>
                <a:cubicBezTo>
                  <a:pt x="45488" y="685800"/>
                  <a:pt x="0" y="640312"/>
                  <a:pt x="0" y="58419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4" name="Shape 9"/>
          <p:cNvSpPr/>
          <p:nvPr/>
        </p:nvSpPr>
        <p:spPr>
          <a:xfrm>
            <a:off x="6796088" y="5092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90500" y="23812"/>
                </a:moveTo>
                <a:cubicBezTo>
                  <a:pt x="190500" y="10641"/>
                  <a:pt x="179859" y="0"/>
                  <a:pt x="166688" y="0"/>
                </a:cubicBezTo>
                <a:cubicBezTo>
                  <a:pt x="153516" y="0"/>
                  <a:pt x="142875" y="10641"/>
                  <a:pt x="142875" y="23812"/>
                </a:cubicBezTo>
                <a:lnTo>
                  <a:pt x="142875" y="180603"/>
                </a:lnTo>
                <a:lnTo>
                  <a:pt x="112068" y="149796"/>
                </a:lnTo>
                <a:cubicBezTo>
                  <a:pt x="102766" y="140494"/>
                  <a:pt x="87660" y="140494"/>
                  <a:pt x="78358" y="149796"/>
                </a:cubicBezTo>
                <a:cubicBezTo>
                  <a:pt x="69056" y="159097"/>
                  <a:pt x="69056" y="174203"/>
                  <a:pt x="78358" y="183505"/>
                </a:cubicBezTo>
                <a:lnTo>
                  <a:pt x="149796" y="254943"/>
                </a:lnTo>
                <a:cubicBezTo>
                  <a:pt x="159097" y="264244"/>
                  <a:pt x="174203" y="264244"/>
                  <a:pt x="183505" y="254943"/>
                </a:cubicBezTo>
                <a:lnTo>
                  <a:pt x="254943" y="183505"/>
                </a:lnTo>
                <a:cubicBezTo>
                  <a:pt x="264244" y="174203"/>
                  <a:pt x="264244" y="159097"/>
                  <a:pt x="254943" y="149796"/>
                </a:cubicBezTo>
                <a:cubicBezTo>
                  <a:pt x="245641" y="140494"/>
                  <a:pt x="230535" y="140494"/>
                  <a:pt x="221233" y="149796"/>
                </a:cubicBezTo>
                <a:lnTo>
                  <a:pt x="190500" y="180603"/>
                </a:lnTo>
                <a:lnTo>
                  <a:pt x="190500" y="23812"/>
                </a:lnTo>
                <a:close/>
                <a:moveTo>
                  <a:pt x="47625" y="238125"/>
                </a:moveTo>
                <a:cubicBezTo>
                  <a:pt x="21357" y="238125"/>
                  <a:pt x="0" y="259482"/>
                  <a:pt x="0" y="285750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85750"/>
                </a:lnTo>
                <a:cubicBezTo>
                  <a:pt x="333375" y="259482"/>
                  <a:pt x="312018" y="238125"/>
                  <a:pt x="285750" y="238125"/>
                </a:cubicBezTo>
                <a:lnTo>
                  <a:pt x="250850" y="238125"/>
                </a:lnTo>
                <a:lnTo>
                  <a:pt x="208731" y="280243"/>
                </a:lnTo>
                <a:cubicBezTo>
                  <a:pt x="185514" y="303461"/>
                  <a:pt x="147786" y="303461"/>
                  <a:pt x="124569" y="280243"/>
                </a:cubicBezTo>
                <a:lnTo>
                  <a:pt x="82525" y="238125"/>
                </a:lnTo>
                <a:lnTo>
                  <a:pt x="47625" y="238125"/>
                </a:lnTo>
                <a:close/>
                <a:moveTo>
                  <a:pt x="273844" y="279797"/>
                </a:moveTo>
                <a:cubicBezTo>
                  <a:pt x="283701" y="279797"/>
                  <a:pt x="291703" y="287799"/>
                  <a:pt x="291703" y="297656"/>
                </a:cubicBezTo>
                <a:cubicBezTo>
                  <a:pt x="291703" y="307513"/>
                  <a:pt x="283701" y="315516"/>
                  <a:pt x="273844" y="315516"/>
                </a:cubicBezTo>
                <a:cubicBezTo>
                  <a:pt x="263987" y="315516"/>
                  <a:pt x="255984" y="307513"/>
                  <a:pt x="255984" y="297656"/>
                </a:cubicBezTo>
                <a:cubicBezTo>
                  <a:pt x="255984" y="287799"/>
                  <a:pt x="263987" y="279797"/>
                  <a:pt x="273844" y="279797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5" name="Text 10"/>
          <p:cNvSpPr/>
          <p:nvPr/>
        </p:nvSpPr>
        <p:spPr>
          <a:xfrm>
            <a:off x="7467600" y="5130800"/>
            <a:ext cx="344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 fully offline after first install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048159" y="1574800"/>
            <a:ext cx="632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Offline First, Cloud Optional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68400" y="22860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Once models download, the app needs no internet. Farmers capture soil data, get crop names, expected yield, and best sowing week. Sync uploads results when connectivity returns.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104900" y="3403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Shape 3"/>
          <p:cNvSpPr/>
          <p:nvPr/>
        </p:nvSpPr>
        <p:spPr>
          <a:xfrm>
            <a:off x="1485900" y="3708400"/>
            <a:ext cx="457200" cy="609600"/>
          </a:xfrm>
          <a:custGeom>
            <a:avLst/>
            <a:gdLst/>
            <a:ahLst/>
            <a:cxnLst/>
            <a:rect l="l" t="t" r="r" b="b"/>
            <a:pathLst>
              <a:path w="457200" h="609600">
                <a:moveTo>
                  <a:pt x="19050" y="76200"/>
                </a:moveTo>
                <a:cubicBezTo>
                  <a:pt x="19050" y="34171"/>
                  <a:pt x="53221" y="0"/>
                  <a:pt x="95250" y="0"/>
                </a:cubicBezTo>
                <a:lnTo>
                  <a:pt x="361950" y="0"/>
                </a:lnTo>
                <a:cubicBezTo>
                  <a:pt x="403979" y="0"/>
                  <a:pt x="438150" y="34171"/>
                  <a:pt x="438150" y="76200"/>
                </a:cubicBezTo>
                <a:lnTo>
                  <a:pt x="438150" y="533400"/>
                </a:lnTo>
                <a:cubicBezTo>
                  <a:pt x="438150" y="575429"/>
                  <a:pt x="403979" y="609600"/>
                  <a:pt x="361950" y="609600"/>
                </a:cubicBezTo>
                <a:lnTo>
                  <a:pt x="95250" y="609600"/>
                </a:lnTo>
                <a:cubicBezTo>
                  <a:pt x="53221" y="609600"/>
                  <a:pt x="19050" y="575429"/>
                  <a:pt x="19050" y="533400"/>
                </a:cubicBezTo>
                <a:lnTo>
                  <a:pt x="19050" y="76200"/>
                </a:lnTo>
                <a:close/>
                <a:moveTo>
                  <a:pt x="95250" y="76200"/>
                </a:moveTo>
                <a:lnTo>
                  <a:pt x="95250" y="438150"/>
                </a:lnTo>
                <a:lnTo>
                  <a:pt x="361950" y="438150"/>
                </a:lnTo>
                <a:lnTo>
                  <a:pt x="361950" y="76200"/>
                </a:lnTo>
                <a:lnTo>
                  <a:pt x="95250" y="76200"/>
                </a:lnTo>
                <a:close/>
                <a:moveTo>
                  <a:pt x="228600" y="561975"/>
                </a:moveTo>
                <a:cubicBezTo>
                  <a:pt x="249674" y="561975"/>
                  <a:pt x="266700" y="544949"/>
                  <a:pt x="266700" y="523875"/>
                </a:cubicBezTo>
                <a:cubicBezTo>
                  <a:pt x="266700" y="502801"/>
                  <a:pt x="249674" y="485775"/>
                  <a:pt x="228600" y="485775"/>
                </a:cubicBezTo>
                <a:cubicBezTo>
                  <a:pt x="207526" y="485775"/>
                  <a:pt x="190500" y="502801"/>
                  <a:pt x="190500" y="523875"/>
                </a:cubicBezTo>
                <a:cubicBezTo>
                  <a:pt x="190500" y="544949"/>
                  <a:pt x="207526" y="561975"/>
                  <a:pt x="228600" y="5619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899795" y="4724400"/>
            <a:ext cx="1625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Farmer's Phone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85495" y="50292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Offline Data Collection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378200" y="4318000"/>
            <a:ext cx="5435600" cy="50800"/>
          </a:xfrm>
          <a:custGeom>
            <a:avLst/>
            <a:gdLst/>
            <a:ahLst/>
            <a:cxnLst/>
            <a:rect l="l" t="t" r="r" b="b"/>
            <a:pathLst>
              <a:path w="5435600" h="50800">
                <a:moveTo>
                  <a:pt x="0" y="0"/>
                </a:moveTo>
                <a:lnTo>
                  <a:pt x="5435600" y="0"/>
                </a:lnTo>
                <a:lnTo>
                  <a:pt x="543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1" name="Shape 7"/>
          <p:cNvSpPr/>
          <p:nvPr/>
        </p:nvSpPr>
        <p:spPr>
          <a:xfrm>
            <a:off x="9867900" y="34036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2" name="Shape 8"/>
          <p:cNvSpPr/>
          <p:nvPr/>
        </p:nvSpPr>
        <p:spPr>
          <a:xfrm>
            <a:off x="10172700" y="3708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71619" y="228600"/>
                </a:moveTo>
                <a:lnTo>
                  <a:pt x="581025" y="228600"/>
                </a:lnTo>
                <a:cubicBezTo>
                  <a:pt x="596860" y="228600"/>
                  <a:pt x="609600" y="215860"/>
                  <a:pt x="609600" y="200025"/>
                </a:cubicBezTo>
                <a:lnTo>
                  <a:pt x="609600" y="28575"/>
                </a:lnTo>
                <a:cubicBezTo>
                  <a:pt x="609600" y="17026"/>
                  <a:pt x="602694" y="6548"/>
                  <a:pt x="591979" y="2143"/>
                </a:cubicBezTo>
                <a:cubicBezTo>
                  <a:pt x="581263" y="-2262"/>
                  <a:pt x="569000" y="238"/>
                  <a:pt x="560784" y="8334"/>
                </a:cubicBezTo>
                <a:lnTo>
                  <a:pt x="499229" y="70009"/>
                </a:lnTo>
                <a:cubicBezTo>
                  <a:pt x="446484" y="26313"/>
                  <a:pt x="378619" y="0"/>
                  <a:pt x="304800" y="0"/>
                </a:cubicBezTo>
                <a:cubicBezTo>
                  <a:pt x="151209" y="0"/>
                  <a:pt x="24170" y="113586"/>
                  <a:pt x="3096" y="261342"/>
                </a:cubicBezTo>
                <a:cubicBezTo>
                  <a:pt x="119" y="282178"/>
                  <a:pt x="14526" y="301466"/>
                  <a:pt x="35362" y="304443"/>
                </a:cubicBezTo>
                <a:cubicBezTo>
                  <a:pt x="56198" y="307419"/>
                  <a:pt x="75486" y="292894"/>
                  <a:pt x="78462" y="272177"/>
                </a:cubicBezTo>
                <a:cubicBezTo>
                  <a:pt x="94298" y="161330"/>
                  <a:pt x="189667" y="76200"/>
                  <a:pt x="304800" y="76200"/>
                </a:cubicBezTo>
                <a:cubicBezTo>
                  <a:pt x="357664" y="76200"/>
                  <a:pt x="406241" y="94059"/>
                  <a:pt x="444937" y="124182"/>
                </a:cubicBezTo>
                <a:lnTo>
                  <a:pt x="389334" y="179784"/>
                </a:lnTo>
                <a:cubicBezTo>
                  <a:pt x="381119" y="188000"/>
                  <a:pt x="378738" y="200263"/>
                  <a:pt x="383143" y="210979"/>
                </a:cubicBezTo>
                <a:cubicBezTo>
                  <a:pt x="387548" y="221694"/>
                  <a:pt x="398026" y="228600"/>
                  <a:pt x="409575" y="228600"/>
                </a:cubicBezTo>
                <a:lnTo>
                  <a:pt x="571619" y="228600"/>
                </a:lnTo>
                <a:close/>
                <a:moveTo>
                  <a:pt x="606623" y="348258"/>
                </a:moveTo>
                <a:cubicBezTo>
                  <a:pt x="609600" y="327422"/>
                  <a:pt x="595074" y="308134"/>
                  <a:pt x="574357" y="305157"/>
                </a:cubicBezTo>
                <a:cubicBezTo>
                  <a:pt x="553641" y="302181"/>
                  <a:pt x="534233" y="316706"/>
                  <a:pt x="531257" y="337423"/>
                </a:cubicBezTo>
                <a:cubicBezTo>
                  <a:pt x="515422" y="448151"/>
                  <a:pt x="420053" y="533281"/>
                  <a:pt x="304919" y="533281"/>
                </a:cubicBezTo>
                <a:cubicBezTo>
                  <a:pt x="252055" y="533281"/>
                  <a:pt x="203478" y="515422"/>
                  <a:pt x="164783" y="485299"/>
                </a:cubicBezTo>
                <a:lnTo>
                  <a:pt x="220266" y="429816"/>
                </a:lnTo>
                <a:cubicBezTo>
                  <a:pt x="228481" y="421600"/>
                  <a:pt x="230862" y="409337"/>
                  <a:pt x="226457" y="398621"/>
                </a:cubicBezTo>
                <a:cubicBezTo>
                  <a:pt x="222052" y="387906"/>
                  <a:pt x="211574" y="381000"/>
                  <a:pt x="200025" y="381000"/>
                </a:cubicBezTo>
                <a:lnTo>
                  <a:pt x="28575" y="381000"/>
                </a:lnTo>
                <a:cubicBezTo>
                  <a:pt x="12740" y="381000"/>
                  <a:pt x="0" y="393740"/>
                  <a:pt x="0" y="409575"/>
                </a:cubicBezTo>
                <a:lnTo>
                  <a:pt x="0" y="581025"/>
                </a:lnTo>
                <a:cubicBezTo>
                  <a:pt x="0" y="592574"/>
                  <a:pt x="6906" y="603052"/>
                  <a:pt x="17621" y="607457"/>
                </a:cubicBezTo>
                <a:cubicBezTo>
                  <a:pt x="28337" y="611862"/>
                  <a:pt x="40600" y="609362"/>
                  <a:pt x="48816" y="601266"/>
                </a:cubicBezTo>
                <a:lnTo>
                  <a:pt x="110490" y="539591"/>
                </a:lnTo>
                <a:cubicBezTo>
                  <a:pt x="163116" y="583287"/>
                  <a:pt x="230981" y="609600"/>
                  <a:pt x="304800" y="609600"/>
                </a:cubicBezTo>
                <a:cubicBezTo>
                  <a:pt x="458391" y="609600"/>
                  <a:pt x="585430" y="496014"/>
                  <a:pt x="606504" y="3482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3" name="Text 9"/>
          <p:cNvSpPr/>
          <p:nvPr/>
        </p:nvSpPr>
        <p:spPr>
          <a:xfrm>
            <a:off x="9534684" y="4724400"/>
            <a:ext cx="187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Sync When Online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9429909" y="5029200"/>
            <a:ext cx="209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Improves AI for Everyone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Workflow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701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Three-Step Journey to Profit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1591628" y="2616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6" name="Text 2"/>
          <p:cNvSpPr/>
          <p:nvPr/>
        </p:nvSpPr>
        <p:spPr>
          <a:xfrm>
            <a:off x="1477328" y="2616200"/>
            <a:ext cx="1244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245711" y="3784600"/>
            <a:ext cx="170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Capture Data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09550" y="42418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Farmer opens app, taps microphone, answers five simple questions about their field.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587841" y="30226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0" name="Text 6"/>
          <p:cNvSpPr/>
          <p:nvPr/>
        </p:nvSpPr>
        <p:spPr>
          <a:xfrm>
            <a:off x="5473541" y="3022600"/>
            <a:ext cx="1244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347653" y="4191000"/>
            <a:ext cx="1498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Analysis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205764" y="46482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 compares field data to millions of past outcomes in seconds to find the best options.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584055" y="26162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4" name="Text 10"/>
          <p:cNvSpPr/>
          <p:nvPr/>
        </p:nvSpPr>
        <p:spPr>
          <a:xfrm>
            <a:off x="9469755" y="2616200"/>
            <a:ext cx="1244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9365139" y="3784600"/>
            <a:ext cx="1447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Get Advice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201978" y="4241800"/>
            <a:ext cx="3784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App speaks the top three crops, expected profit per acre, and required inputs.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486400" y="8890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5" name="Shape 1"/>
          <p:cNvSpPr/>
          <p:nvPr/>
        </p:nvSpPr>
        <p:spPr>
          <a:xfrm>
            <a:off x="5838825" y="1270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42875" y="85725"/>
                </a:moveTo>
                <a:lnTo>
                  <a:pt x="142875" y="171450"/>
                </a:lnTo>
                <a:lnTo>
                  <a:pt x="261997" y="171450"/>
                </a:lnTo>
                <a:lnTo>
                  <a:pt x="210562" y="85725"/>
                </a:lnTo>
                <a:lnTo>
                  <a:pt x="142875" y="85725"/>
                </a:lnTo>
                <a:close/>
                <a:moveTo>
                  <a:pt x="85725" y="199132"/>
                </a:moveTo>
                <a:lnTo>
                  <a:pt x="85725" y="57150"/>
                </a:lnTo>
                <a:cubicBezTo>
                  <a:pt x="85725" y="41344"/>
                  <a:pt x="98494" y="28575"/>
                  <a:pt x="114300" y="28575"/>
                </a:cubicBezTo>
                <a:lnTo>
                  <a:pt x="210562" y="28575"/>
                </a:lnTo>
                <a:cubicBezTo>
                  <a:pt x="230654" y="28575"/>
                  <a:pt x="249228" y="39112"/>
                  <a:pt x="259586" y="56346"/>
                </a:cubicBezTo>
                <a:lnTo>
                  <a:pt x="328702" y="171450"/>
                </a:lnTo>
                <a:lnTo>
                  <a:pt x="385852" y="171450"/>
                </a:lnTo>
                <a:lnTo>
                  <a:pt x="385852" y="107156"/>
                </a:lnTo>
                <a:cubicBezTo>
                  <a:pt x="385852" y="95280"/>
                  <a:pt x="395407" y="85725"/>
                  <a:pt x="407283" y="85725"/>
                </a:cubicBezTo>
                <a:cubicBezTo>
                  <a:pt x="419160" y="85725"/>
                  <a:pt x="428714" y="95280"/>
                  <a:pt x="428714" y="107156"/>
                </a:cubicBezTo>
                <a:lnTo>
                  <a:pt x="428714" y="171450"/>
                </a:lnTo>
                <a:lnTo>
                  <a:pt x="471577" y="171450"/>
                </a:lnTo>
                <a:cubicBezTo>
                  <a:pt x="495240" y="171450"/>
                  <a:pt x="514439" y="190649"/>
                  <a:pt x="514439" y="214313"/>
                </a:cubicBezTo>
                <a:lnTo>
                  <a:pt x="514439" y="251371"/>
                </a:lnTo>
                <a:cubicBezTo>
                  <a:pt x="514439" y="264051"/>
                  <a:pt x="508814" y="276195"/>
                  <a:pt x="498991" y="284321"/>
                </a:cubicBezTo>
                <a:lnTo>
                  <a:pt x="467737" y="310396"/>
                </a:lnTo>
                <a:cubicBezTo>
                  <a:pt x="491401" y="323969"/>
                  <a:pt x="507296" y="349419"/>
                  <a:pt x="507296" y="378619"/>
                </a:cubicBezTo>
                <a:cubicBezTo>
                  <a:pt x="507296" y="422017"/>
                  <a:pt x="472113" y="457200"/>
                  <a:pt x="428714" y="457200"/>
                </a:cubicBezTo>
                <a:cubicBezTo>
                  <a:pt x="385316" y="457200"/>
                  <a:pt x="350133" y="422017"/>
                  <a:pt x="350133" y="378619"/>
                </a:cubicBezTo>
                <a:cubicBezTo>
                  <a:pt x="350133" y="365760"/>
                  <a:pt x="353258" y="353616"/>
                  <a:pt x="358706" y="342900"/>
                </a:cubicBezTo>
                <a:lnTo>
                  <a:pt x="268337" y="342900"/>
                </a:lnTo>
                <a:cubicBezTo>
                  <a:pt x="265658" y="354866"/>
                  <a:pt x="261283" y="366117"/>
                  <a:pt x="255478" y="376565"/>
                </a:cubicBezTo>
                <a:cubicBezTo>
                  <a:pt x="262354" y="384959"/>
                  <a:pt x="261908" y="397460"/>
                  <a:pt x="254050" y="405319"/>
                </a:cubicBezTo>
                <a:lnTo>
                  <a:pt x="233869" y="425500"/>
                </a:lnTo>
                <a:cubicBezTo>
                  <a:pt x="226010" y="433358"/>
                  <a:pt x="213598" y="433804"/>
                  <a:pt x="205115" y="426928"/>
                </a:cubicBezTo>
                <a:cubicBezTo>
                  <a:pt x="196810" y="431572"/>
                  <a:pt x="187881" y="435233"/>
                  <a:pt x="178504" y="437912"/>
                </a:cubicBezTo>
                <a:cubicBezTo>
                  <a:pt x="177433" y="448717"/>
                  <a:pt x="168325" y="457200"/>
                  <a:pt x="157163" y="457200"/>
                </a:cubicBezTo>
                <a:lnTo>
                  <a:pt x="128588" y="457200"/>
                </a:lnTo>
                <a:cubicBezTo>
                  <a:pt x="117515" y="457200"/>
                  <a:pt x="108317" y="448717"/>
                  <a:pt x="107246" y="437912"/>
                </a:cubicBezTo>
                <a:cubicBezTo>
                  <a:pt x="97869" y="435233"/>
                  <a:pt x="89029" y="431483"/>
                  <a:pt x="80635" y="426928"/>
                </a:cubicBezTo>
                <a:cubicBezTo>
                  <a:pt x="72241" y="433804"/>
                  <a:pt x="59740" y="433358"/>
                  <a:pt x="51881" y="425500"/>
                </a:cubicBezTo>
                <a:lnTo>
                  <a:pt x="31700" y="405229"/>
                </a:lnTo>
                <a:cubicBezTo>
                  <a:pt x="23842" y="397371"/>
                  <a:pt x="23396" y="384959"/>
                  <a:pt x="30272" y="376476"/>
                </a:cubicBezTo>
                <a:cubicBezTo>
                  <a:pt x="25628" y="368171"/>
                  <a:pt x="21967" y="359241"/>
                  <a:pt x="19288" y="349865"/>
                </a:cubicBezTo>
                <a:cubicBezTo>
                  <a:pt x="8483" y="348794"/>
                  <a:pt x="0" y="339685"/>
                  <a:pt x="0" y="328523"/>
                </a:cubicBezTo>
                <a:lnTo>
                  <a:pt x="0" y="299948"/>
                </a:lnTo>
                <a:cubicBezTo>
                  <a:pt x="0" y="288875"/>
                  <a:pt x="8483" y="279678"/>
                  <a:pt x="19288" y="278606"/>
                </a:cubicBezTo>
                <a:cubicBezTo>
                  <a:pt x="21967" y="269230"/>
                  <a:pt x="25717" y="260390"/>
                  <a:pt x="30272" y="251996"/>
                </a:cubicBezTo>
                <a:cubicBezTo>
                  <a:pt x="23396" y="243602"/>
                  <a:pt x="23842" y="231100"/>
                  <a:pt x="31700" y="223242"/>
                </a:cubicBezTo>
                <a:lnTo>
                  <a:pt x="51881" y="203061"/>
                </a:lnTo>
                <a:cubicBezTo>
                  <a:pt x="59740" y="195203"/>
                  <a:pt x="72152" y="194756"/>
                  <a:pt x="80635" y="201632"/>
                </a:cubicBezTo>
                <a:cubicBezTo>
                  <a:pt x="82332" y="200739"/>
                  <a:pt x="83939" y="199846"/>
                  <a:pt x="85725" y="198953"/>
                </a:cubicBezTo>
                <a:close/>
                <a:moveTo>
                  <a:pt x="142875" y="257175"/>
                </a:moveTo>
                <a:cubicBezTo>
                  <a:pt x="111333" y="257175"/>
                  <a:pt x="85725" y="282783"/>
                  <a:pt x="85725" y="314325"/>
                </a:cubicBezTo>
                <a:cubicBezTo>
                  <a:pt x="85725" y="345867"/>
                  <a:pt x="111333" y="371475"/>
                  <a:pt x="142875" y="371475"/>
                </a:cubicBezTo>
                <a:cubicBezTo>
                  <a:pt x="174417" y="371475"/>
                  <a:pt x="200025" y="345867"/>
                  <a:pt x="200025" y="314325"/>
                </a:cubicBezTo>
                <a:cubicBezTo>
                  <a:pt x="200025" y="282783"/>
                  <a:pt x="174417" y="257175"/>
                  <a:pt x="142875" y="257175"/>
                </a:cubicBezTo>
                <a:close/>
                <a:moveTo>
                  <a:pt x="392906" y="378619"/>
                </a:moveTo>
                <a:cubicBezTo>
                  <a:pt x="392906" y="398332"/>
                  <a:pt x="408911" y="414338"/>
                  <a:pt x="428625" y="414338"/>
                </a:cubicBezTo>
                <a:cubicBezTo>
                  <a:pt x="448339" y="414338"/>
                  <a:pt x="464344" y="398332"/>
                  <a:pt x="464344" y="378619"/>
                </a:cubicBezTo>
                <a:cubicBezTo>
                  <a:pt x="464344" y="358905"/>
                  <a:pt x="448339" y="342900"/>
                  <a:pt x="428625" y="342900"/>
                </a:cubicBezTo>
                <a:cubicBezTo>
                  <a:pt x="408911" y="342900"/>
                  <a:pt x="392906" y="358905"/>
                  <a:pt x="392906" y="378619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6" name="Text 2"/>
          <p:cNvSpPr/>
          <p:nvPr/>
        </p:nvSpPr>
        <p:spPr>
          <a:xfrm>
            <a:off x="5339239" y="2209800"/>
            <a:ext cx="1511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Farmer Acts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193824" y="2514600"/>
            <a:ext cx="180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Sows recommended crop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7010400" y="251468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9" name="Shape 5"/>
          <p:cNvSpPr/>
          <p:nvPr/>
        </p:nvSpPr>
        <p:spPr>
          <a:xfrm>
            <a:off x="7391400" y="289568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8575" y="28575"/>
                </a:moveTo>
                <a:cubicBezTo>
                  <a:pt x="44381" y="28575"/>
                  <a:pt x="57150" y="41344"/>
                  <a:pt x="57150" y="57150"/>
                </a:cubicBezTo>
                <a:lnTo>
                  <a:pt x="57150" y="357188"/>
                </a:lnTo>
                <a:cubicBezTo>
                  <a:pt x="57150" y="365046"/>
                  <a:pt x="63579" y="371475"/>
                  <a:pt x="71438" y="371475"/>
                </a:cubicBezTo>
                <a:lnTo>
                  <a:pt x="428625" y="371475"/>
                </a:lnTo>
                <a:cubicBezTo>
                  <a:pt x="444431" y="371475"/>
                  <a:pt x="457200" y="384244"/>
                  <a:pt x="457200" y="400050"/>
                </a:cubicBezTo>
                <a:cubicBezTo>
                  <a:pt x="457200" y="415856"/>
                  <a:pt x="444431" y="428625"/>
                  <a:pt x="428625" y="428625"/>
                </a:cubicBezTo>
                <a:lnTo>
                  <a:pt x="71438" y="428625"/>
                </a:lnTo>
                <a:cubicBezTo>
                  <a:pt x="31968" y="428625"/>
                  <a:pt x="0" y="396657"/>
                  <a:pt x="0" y="357188"/>
                </a:cubicBezTo>
                <a:lnTo>
                  <a:pt x="0" y="57150"/>
                </a:lnTo>
                <a:cubicBezTo>
                  <a:pt x="0" y="41344"/>
                  <a:pt x="12769" y="28575"/>
                  <a:pt x="28575" y="28575"/>
                </a:cubicBezTo>
                <a:close/>
                <a:moveTo>
                  <a:pt x="114300" y="85725"/>
                </a:moveTo>
                <a:cubicBezTo>
                  <a:pt x="114300" y="69919"/>
                  <a:pt x="127069" y="57150"/>
                  <a:pt x="142875" y="57150"/>
                </a:cubicBezTo>
                <a:lnTo>
                  <a:pt x="314325" y="57150"/>
                </a:lnTo>
                <a:cubicBezTo>
                  <a:pt x="330131" y="57150"/>
                  <a:pt x="342900" y="69919"/>
                  <a:pt x="342900" y="85725"/>
                </a:cubicBezTo>
                <a:cubicBezTo>
                  <a:pt x="342900" y="101531"/>
                  <a:pt x="330131" y="114300"/>
                  <a:pt x="314325" y="114300"/>
                </a:cubicBezTo>
                <a:lnTo>
                  <a:pt x="142875" y="114300"/>
                </a:lnTo>
                <a:cubicBezTo>
                  <a:pt x="127069" y="114300"/>
                  <a:pt x="114300" y="101531"/>
                  <a:pt x="114300" y="85725"/>
                </a:cubicBezTo>
                <a:close/>
                <a:moveTo>
                  <a:pt x="142875" y="157163"/>
                </a:moveTo>
                <a:lnTo>
                  <a:pt x="257175" y="157163"/>
                </a:lnTo>
                <a:cubicBezTo>
                  <a:pt x="272981" y="157163"/>
                  <a:pt x="285750" y="169932"/>
                  <a:pt x="285750" y="185738"/>
                </a:cubicBezTo>
                <a:cubicBezTo>
                  <a:pt x="285750" y="201543"/>
                  <a:pt x="272981" y="214313"/>
                  <a:pt x="257175" y="214313"/>
                </a:cubicBezTo>
                <a:lnTo>
                  <a:pt x="142875" y="214313"/>
                </a:lnTo>
                <a:cubicBezTo>
                  <a:pt x="127069" y="214313"/>
                  <a:pt x="114300" y="201543"/>
                  <a:pt x="114300" y="185738"/>
                </a:cubicBezTo>
                <a:cubicBezTo>
                  <a:pt x="114300" y="169932"/>
                  <a:pt x="127069" y="157163"/>
                  <a:pt x="142875" y="157163"/>
                </a:cubicBezTo>
                <a:close/>
                <a:moveTo>
                  <a:pt x="142875" y="257175"/>
                </a:moveTo>
                <a:lnTo>
                  <a:pt x="371475" y="257175"/>
                </a:lnTo>
                <a:cubicBezTo>
                  <a:pt x="387281" y="257175"/>
                  <a:pt x="400050" y="269944"/>
                  <a:pt x="400050" y="285750"/>
                </a:cubicBezTo>
                <a:cubicBezTo>
                  <a:pt x="400050" y="301556"/>
                  <a:pt x="387281" y="314325"/>
                  <a:pt x="371475" y="314325"/>
                </a:cubicBezTo>
                <a:lnTo>
                  <a:pt x="142875" y="314325"/>
                </a:lnTo>
                <a:cubicBezTo>
                  <a:pt x="127069" y="314325"/>
                  <a:pt x="114300" y="301556"/>
                  <a:pt x="114300" y="285750"/>
                </a:cubicBezTo>
                <a:cubicBezTo>
                  <a:pt x="114300" y="269944"/>
                  <a:pt x="127069" y="257175"/>
                  <a:pt x="142875" y="257175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0" name="Text 6"/>
          <p:cNvSpPr/>
          <p:nvPr/>
        </p:nvSpPr>
        <p:spPr>
          <a:xfrm>
            <a:off x="6710997" y="3835481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Feedback Loop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654324" y="4140281"/>
            <a:ext cx="1930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Reports actual yield &amp; price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5486400" y="414036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3" name="Shape 9"/>
          <p:cNvSpPr/>
          <p:nvPr/>
        </p:nvSpPr>
        <p:spPr>
          <a:xfrm>
            <a:off x="5867400" y="452136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4" name="Text 10"/>
          <p:cNvSpPr/>
          <p:nvPr/>
        </p:nvSpPr>
        <p:spPr>
          <a:xfrm>
            <a:off x="5469096" y="5461161"/>
            <a:ext cx="1257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AI Learns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5287010" y="5765961"/>
            <a:ext cx="1612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retrains nightly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3962400" y="2514681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7" name="Shape 13"/>
          <p:cNvSpPr/>
          <p:nvPr/>
        </p:nvSpPr>
        <p:spPr>
          <a:xfrm>
            <a:off x="4400550" y="2895681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8" name="Text 14"/>
          <p:cNvSpPr/>
          <p:nvPr/>
        </p:nvSpPr>
        <p:spPr>
          <a:xfrm>
            <a:off x="3662680" y="3835481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Smarter Advice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3635851" y="4140281"/>
            <a:ext cx="1866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Sharper recommendations</a:t>
            </a:r>
            <a:endParaRPr lang="en-US" sz="1600" dirty="0"/>
          </a:p>
        </p:txBody>
      </p:sp>
      <p:sp>
        <p:nvSpPr>
          <p:cNvPr id="20" name="Shape 16"/>
          <p:cNvSpPr/>
          <p:nvPr/>
        </p:nvSpPr>
        <p:spPr>
          <a:xfrm rot="720289">
            <a:off x="5646170" y="2957277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714524" y="285750"/>
                </a:moveTo>
                <a:lnTo>
                  <a:pt x="726281" y="285750"/>
                </a:lnTo>
                <a:cubicBezTo>
                  <a:pt x="746075" y="285750"/>
                  <a:pt x="762000" y="269825"/>
                  <a:pt x="762000" y="250031"/>
                </a:cubicBezTo>
                <a:lnTo>
                  <a:pt x="762000" y="35719"/>
                </a:lnTo>
                <a:cubicBezTo>
                  <a:pt x="762000" y="21282"/>
                  <a:pt x="753368" y="8186"/>
                  <a:pt x="739973" y="2679"/>
                </a:cubicBezTo>
                <a:cubicBezTo>
                  <a:pt x="726579" y="-2828"/>
                  <a:pt x="711250" y="298"/>
                  <a:pt x="700980" y="10418"/>
                </a:cubicBezTo>
                <a:lnTo>
                  <a:pt x="624036" y="87511"/>
                </a:lnTo>
                <a:cubicBezTo>
                  <a:pt x="558105" y="32891"/>
                  <a:pt x="473273" y="0"/>
                  <a:pt x="381000" y="0"/>
                </a:cubicBezTo>
                <a:cubicBezTo>
                  <a:pt x="189012" y="0"/>
                  <a:pt x="30212" y="141982"/>
                  <a:pt x="3870" y="326678"/>
                </a:cubicBezTo>
                <a:cubicBezTo>
                  <a:pt x="149" y="352723"/>
                  <a:pt x="18157" y="376833"/>
                  <a:pt x="44202" y="380554"/>
                </a:cubicBezTo>
                <a:cubicBezTo>
                  <a:pt x="70247" y="384274"/>
                  <a:pt x="94357" y="366117"/>
                  <a:pt x="98078" y="340221"/>
                </a:cubicBezTo>
                <a:cubicBezTo>
                  <a:pt x="117872" y="201662"/>
                  <a:pt x="237083" y="95250"/>
                  <a:pt x="381000" y="95250"/>
                </a:cubicBezTo>
                <a:cubicBezTo>
                  <a:pt x="447080" y="95250"/>
                  <a:pt x="507802" y="117574"/>
                  <a:pt x="556171" y="155228"/>
                </a:cubicBezTo>
                <a:lnTo>
                  <a:pt x="486668" y="224730"/>
                </a:lnTo>
                <a:cubicBezTo>
                  <a:pt x="476399" y="235000"/>
                  <a:pt x="473422" y="250329"/>
                  <a:pt x="478929" y="263723"/>
                </a:cubicBezTo>
                <a:cubicBezTo>
                  <a:pt x="484436" y="277118"/>
                  <a:pt x="497532" y="285750"/>
                  <a:pt x="511969" y="285750"/>
                </a:cubicBezTo>
                <a:lnTo>
                  <a:pt x="714524" y="285750"/>
                </a:lnTo>
                <a:close/>
                <a:moveTo>
                  <a:pt x="758279" y="435322"/>
                </a:moveTo>
                <a:cubicBezTo>
                  <a:pt x="762000" y="409277"/>
                  <a:pt x="743843" y="385167"/>
                  <a:pt x="717947" y="381446"/>
                </a:cubicBezTo>
                <a:cubicBezTo>
                  <a:pt x="692051" y="377726"/>
                  <a:pt x="667792" y="395883"/>
                  <a:pt x="664071" y="421779"/>
                </a:cubicBezTo>
                <a:cubicBezTo>
                  <a:pt x="644277" y="560189"/>
                  <a:pt x="525066" y="666601"/>
                  <a:pt x="381149" y="666601"/>
                </a:cubicBezTo>
                <a:cubicBezTo>
                  <a:pt x="315069" y="666601"/>
                  <a:pt x="254347" y="644277"/>
                  <a:pt x="205978" y="606623"/>
                </a:cubicBezTo>
                <a:lnTo>
                  <a:pt x="275332" y="537270"/>
                </a:lnTo>
                <a:cubicBezTo>
                  <a:pt x="285601" y="527000"/>
                  <a:pt x="288578" y="511671"/>
                  <a:pt x="283071" y="498277"/>
                </a:cubicBezTo>
                <a:cubicBezTo>
                  <a:pt x="277564" y="484882"/>
                  <a:pt x="264468" y="476250"/>
                  <a:pt x="250031" y="476250"/>
                </a:cubicBezTo>
                <a:lnTo>
                  <a:pt x="35719" y="476250"/>
                </a:lnTo>
                <a:cubicBezTo>
                  <a:pt x="15925" y="476250"/>
                  <a:pt x="0" y="492175"/>
                  <a:pt x="0" y="511969"/>
                </a:cubicBezTo>
                <a:lnTo>
                  <a:pt x="0" y="726281"/>
                </a:lnTo>
                <a:cubicBezTo>
                  <a:pt x="0" y="740718"/>
                  <a:pt x="8632" y="753814"/>
                  <a:pt x="22027" y="759321"/>
                </a:cubicBezTo>
                <a:cubicBezTo>
                  <a:pt x="35421" y="764828"/>
                  <a:pt x="50750" y="761702"/>
                  <a:pt x="61020" y="751582"/>
                </a:cubicBezTo>
                <a:lnTo>
                  <a:pt x="138113" y="674489"/>
                </a:lnTo>
                <a:cubicBezTo>
                  <a:pt x="203895" y="729109"/>
                  <a:pt x="288727" y="762000"/>
                  <a:pt x="381000" y="762000"/>
                </a:cubicBezTo>
                <a:cubicBezTo>
                  <a:pt x="572988" y="762000"/>
                  <a:pt x="731788" y="620018"/>
                  <a:pt x="758130" y="435322"/>
                </a:cubicBezTo>
                <a:close/>
              </a:path>
            </a:pathLst>
          </a:custGeom>
          <a:solidFill>
            <a:srgbClr val="FFD700"/>
          </a:solidFill>
          <a:ln/>
        </p:spPr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Impact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5905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Income Up, Risk Down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15049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6" name="Text 2"/>
          <p:cNvSpPr/>
          <p:nvPr/>
        </p:nvSpPr>
        <p:spPr>
          <a:xfrm>
            <a:off x="1895793" y="2136775"/>
            <a:ext cx="2400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B880F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15-25%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2432685" y="2797175"/>
            <a:ext cx="133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Higher Profit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248400" y="15049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9" name="Text 5"/>
          <p:cNvSpPr/>
          <p:nvPr/>
        </p:nvSpPr>
        <p:spPr>
          <a:xfrm>
            <a:off x="8330724" y="2136775"/>
            <a:ext cx="152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B880F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30%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8212138" y="2797175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Less Seed Waste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254000" y="40386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2" name="Text 8"/>
          <p:cNvSpPr/>
          <p:nvPr/>
        </p:nvSpPr>
        <p:spPr>
          <a:xfrm>
            <a:off x="2336324" y="4670425"/>
            <a:ext cx="152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4800" b="1" dirty="0">
                <a:solidFill>
                  <a:srgbClr val="B880FE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20%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794510" y="5330825"/>
            <a:ext cx="2603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Water &amp; Fertilizer Savings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248400" y="40386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5" name="Shape 11"/>
          <p:cNvSpPr/>
          <p:nvPr/>
        </p:nvSpPr>
        <p:spPr>
          <a:xfrm>
            <a:off x="8788400" y="46704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cubicBezTo>
                  <a:pt x="310277" y="0"/>
                  <a:pt x="315754" y="1191"/>
                  <a:pt x="320754" y="3453"/>
                </a:cubicBezTo>
                <a:lnTo>
                  <a:pt x="545068" y="98584"/>
                </a:lnTo>
                <a:cubicBezTo>
                  <a:pt x="571262" y="109657"/>
                  <a:pt x="590788" y="135493"/>
                  <a:pt x="590669" y="166688"/>
                </a:cubicBezTo>
                <a:cubicBezTo>
                  <a:pt x="590074" y="284797"/>
                  <a:pt x="541496" y="500896"/>
                  <a:pt x="336352" y="599123"/>
                </a:cubicBezTo>
                <a:cubicBezTo>
                  <a:pt x="316468" y="608647"/>
                  <a:pt x="293370" y="608647"/>
                  <a:pt x="273487" y="599123"/>
                </a:cubicBezTo>
                <a:cubicBezTo>
                  <a:pt x="68223" y="500896"/>
                  <a:pt x="19764" y="284797"/>
                  <a:pt x="19169" y="166688"/>
                </a:cubicBezTo>
                <a:cubicBezTo>
                  <a:pt x="19050" y="135493"/>
                  <a:pt x="38576" y="109657"/>
                  <a:pt x="64770" y="98584"/>
                </a:cubicBezTo>
                <a:lnTo>
                  <a:pt x="288965" y="3453"/>
                </a:lnTo>
                <a:cubicBezTo>
                  <a:pt x="293965" y="1191"/>
                  <a:pt x="299323" y="0"/>
                  <a:pt x="304800" y="0"/>
                </a:cubicBezTo>
                <a:close/>
                <a:moveTo>
                  <a:pt x="304800" y="79534"/>
                </a:moveTo>
                <a:lnTo>
                  <a:pt x="304800" y="529709"/>
                </a:lnTo>
                <a:cubicBezTo>
                  <a:pt x="469106" y="450175"/>
                  <a:pt x="513278" y="273963"/>
                  <a:pt x="514350" y="168473"/>
                </a:cubicBezTo>
                <a:lnTo>
                  <a:pt x="304800" y="79653"/>
                </a:lnTo>
                <a:lnTo>
                  <a:pt x="304800" y="79653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6" name="Text 12"/>
          <p:cNvSpPr/>
          <p:nvPr/>
        </p:nvSpPr>
        <p:spPr>
          <a:xfrm>
            <a:off x="8500269" y="5330825"/>
            <a:ext cx="1181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Lower Risk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B485F-D2F2-700E-FDDB-D7269464A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>
            <a:extLst>
              <a:ext uri="{FF2B5EF4-FFF2-40B4-BE49-F238E27FC236}">
                <a16:creationId xmlns:a16="http://schemas.microsoft.com/office/drawing/2014/main" id="{D4B83F5E-4F23-D1AF-979D-9C92ECA77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>
            <a:extLst>
              <a:ext uri="{FF2B5EF4-FFF2-40B4-BE49-F238E27FC236}">
                <a16:creationId xmlns:a16="http://schemas.microsoft.com/office/drawing/2014/main" id="{4E2153DC-C494-BBF8-AEA0-6D2E5B7B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FC46BD68-2CE2-A2D4-6F27-6E4825389B4A}"/>
              </a:ext>
            </a:extLst>
          </p:cNvPr>
          <p:cNvSpPr/>
          <p:nvPr/>
        </p:nvSpPr>
        <p:spPr>
          <a:xfrm>
            <a:off x="139700" y="5905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endParaRPr lang="en-US" sz="16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DA4E227-FDE7-27DC-C579-F4A847010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19870"/>
              </p:ext>
            </p:extLst>
          </p:nvPr>
        </p:nvGraphicFramePr>
        <p:xfrm>
          <a:off x="462115" y="540774"/>
          <a:ext cx="9881420" cy="5417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40710">
                  <a:extLst>
                    <a:ext uri="{9D8B030D-6E8A-4147-A177-3AD203B41FA5}">
                      <a16:colId xmlns:a16="http://schemas.microsoft.com/office/drawing/2014/main" val="3381095302"/>
                    </a:ext>
                  </a:extLst>
                </a:gridCol>
                <a:gridCol w="4940710">
                  <a:extLst>
                    <a:ext uri="{9D8B030D-6E8A-4147-A177-3AD203B41FA5}">
                      <a16:colId xmlns:a16="http://schemas.microsoft.com/office/drawing/2014/main" val="3438398037"/>
                    </a:ext>
                  </a:extLst>
                </a:gridCol>
              </a:tblGrid>
              <a:tr h="7183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Component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Technology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64898433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Frontend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 React Native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9087836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Backend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Node.js / Django REST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7835199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Database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Firebase / MongoDB/ MySQL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054583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ML Model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Python (Scikit-learn, TensorFlow)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692420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APIs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SoilGrids, OpenWeatherMap, Agmarknet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026584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AI Chatbot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>
                          <a:effectLst/>
                        </a:rPr>
                        <a:t>Generative AI (GPT API / Gemini)</a:t>
                      </a:r>
                      <a:endParaRPr lang="en-IN" sz="11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01858422"/>
                  </a:ext>
                </a:extLst>
              </a:tr>
              <a:tr h="67132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Hosting</a:t>
                      </a:r>
                      <a:endParaRPr lang="en-IN" sz="11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en-US" sz="1100" dirty="0" err="1">
                          <a:effectLst/>
                        </a:rPr>
                        <a:t>Vercel</a:t>
                      </a:r>
                      <a:r>
                        <a:rPr lang="en-US" sz="1100" dirty="0">
                          <a:effectLst/>
                        </a:rPr>
                        <a:t>/Netlify</a:t>
                      </a:r>
                      <a:endParaRPr lang="en-IN" sz="11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263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972135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701800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Scalable &amp; Sustainable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4130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Built on open-source tools and lightweight models under 50 MB, KisanBandhu runs on basic Android phones common in rural India. Government Krishi Vigyan Kendras can freely integrate it.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85750" y="39370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50329" y="151150"/>
                </a:moveTo>
                <a:cubicBezTo>
                  <a:pt x="255433" y="151150"/>
                  <a:pt x="260150" y="153873"/>
                  <a:pt x="262702" y="158294"/>
                </a:cubicBezTo>
                <a:cubicBezTo>
                  <a:pt x="265254" y="162714"/>
                  <a:pt x="265254" y="168161"/>
                  <a:pt x="262702" y="172581"/>
                </a:cubicBezTo>
                <a:cubicBezTo>
                  <a:pt x="260150" y="177002"/>
                  <a:pt x="255433" y="179725"/>
                  <a:pt x="250329" y="179725"/>
                </a:cubicBezTo>
                <a:cubicBezTo>
                  <a:pt x="242443" y="179725"/>
                  <a:pt x="236041" y="173323"/>
                  <a:pt x="236041" y="165437"/>
                </a:cubicBezTo>
                <a:cubicBezTo>
                  <a:pt x="236041" y="157552"/>
                  <a:pt x="242443" y="151150"/>
                  <a:pt x="250329" y="151150"/>
                </a:cubicBezTo>
                <a:close/>
                <a:moveTo>
                  <a:pt x="92512" y="151150"/>
                </a:moveTo>
                <a:cubicBezTo>
                  <a:pt x="97616" y="151150"/>
                  <a:pt x="102333" y="153873"/>
                  <a:pt x="104885" y="158294"/>
                </a:cubicBezTo>
                <a:cubicBezTo>
                  <a:pt x="107437" y="162714"/>
                  <a:pt x="107437" y="168161"/>
                  <a:pt x="104885" y="172581"/>
                </a:cubicBezTo>
                <a:cubicBezTo>
                  <a:pt x="102333" y="177002"/>
                  <a:pt x="97616" y="179725"/>
                  <a:pt x="92512" y="179725"/>
                </a:cubicBezTo>
                <a:cubicBezTo>
                  <a:pt x="84626" y="179725"/>
                  <a:pt x="78224" y="173323"/>
                  <a:pt x="78224" y="165437"/>
                </a:cubicBezTo>
                <a:cubicBezTo>
                  <a:pt x="78224" y="157552"/>
                  <a:pt x="84626" y="151150"/>
                  <a:pt x="92512" y="151150"/>
                </a:cubicBezTo>
                <a:close/>
                <a:moveTo>
                  <a:pt x="255449" y="93702"/>
                </a:moveTo>
                <a:lnTo>
                  <a:pt x="283964" y="44291"/>
                </a:lnTo>
                <a:cubicBezTo>
                  <a:pt x="284440" y="43636"/>
                  <a:pt x="284738" y="42863"/>
                  <a:pt x="284857" y="42029"/>
                </a:cubicBezTo>
                <a:cubicBezTo>
                  <a:pt x="284976" y="41196"/>
                  <a:pt x="284976" y="40422"/>
                  <a:pt x="284797" y="39588"/>
                </a:cubicBezTo>
                <a:cubicBezTo>
                  <a:pt x="284619" y="38755"/>
                  <a:pt x="284262" y="38040"/>
                  <a:pt x="283785" y="37386"/>
                </a:cubicBezTo>
                <a:cubicBezTo>
                  <a:pt x="283309" y="36731"/>
                  <a:pt x="282714" y="36195"/>
                  <a:pt x="282000" y="35778"/>
                </a:cubicBezTo>
                <a:cubicBezTo>
                  <a:pt x="281285" y="35362"/>
                  <a:pt x="280511" y="35123"/>
                  <a:pt x="279678" y="35004"/>
                </a:cubicBezTo>
                <a:cubicBezTo>
                  <a:pt x="278844" y="34885"/>
                  <a:pt x="278070" y="35004"/>
                  <a:pt x="277297" y="35243"/>
                </a:cubicBezTo>
                <a:cubicBezTo>
                  <a:pt x="276523" y="35481"/>
                  <a:pt x="275808" y="35897"/>
                  <a:pt x="275153" y="36374"/>
                </a:cubicBezTo>
                <a:cubicBezTo>
                  <a:pt x="274499" y="36850"/>
                  <a:pt x="274022" y="37564"/>
                  <a:pt x="273665" y="38279"/>
                </a:cubicBezTo>
                <a:lnTo>
                  <a:pt x="244793" y="88344"/>
                </a:lnTo>
                <a:cubicBezTo>
                  <a:pt x="221694" y="77986"/>
                  <a:pt x="196691" y="72628"/>
                  <a:pt x="171390" y="72628"/>
                </a:cubicBezTo>
                <a:cubicBezTo>
                  <a:pt x="146090" y="72628"/>
                  <a:pt x="121087" y="77986"/>
                  <a:pt x="97988" y="88344"/>
                </a:cubicBezTo>
                <a:lnTo>
                  <a:pt x="69175" y="38338"/>
                </a:lnTo>
                <a:cubicBezTo>
                  <a:pt x="68818" y="37624"/>
                  <a:pt x="68282" y="36969"/>
                  <a:pt x="67687" y="36433"/>
                </a:cubicBezTo>
                <a:cubicBezTo>
                  <a:pt x="67092" y="35897"/>
                  <a:pt x="66318" y="35540"/>
                  <a:pt x="65544" y="35302"/>
                </a:cubicBezTo>
                <a:cubicBezTo>
                  <a:pt x="64770" y="35064"/>
                  <a:pt x="63937" y="35004"/>
                  <a:pt x="63163" y="35064"/>
                </a:cubicBezTo>
                <a:cubicBezTo>
                  <a:pt x="62389" y="35123"/>
                  <a:pt x="61555" y="35421"/>
                  <a:pt x="60841" y="35838"/>
                </a:cubicBezTo>
                <a:cubicBezTo>
                  <a:pt x="60127" y="36255"/>
                  <a:pt x="59531" y="36790"/>
                  <a:pt x="59055" y="37445"/>
                </a:cubicBezTo>
                <a:cubicBezTo>
                  <a:pt x="58579" y="38100"/>
                  <a:pt x="58222" y="38874"/>
                  <a:pt x="58043" y="39648"/>
                </a:cubicBezTo>
                <a:cubicBezTo>
                  <a:pt x="57864" y="40422"/>
                  <a:pt x="57864" y="41255"/>
                  <a:pt x="57983" y="42089"/>
                </a:cubicBezTo>
                <a:cubicBezTo>
                  <a:pt x="58103" y="42922"/>
                  <a:pt x="58460" y="43636"/>
                  <a:pt x="58876" y="44351"/>
                </a:cubicBezTo>
                <a:lnTo>
                  <a:pt x="87392" y="93762"/>
                </a:lnTo>
                <a:cubicBezTo>
                  <a:pt x="38398" y="120372"/>
                  <a:pt x="4882" y="169962"/>
                  <a:pt x="0" y="228600"/>
                </a:cubicBezTo>
                <a:lnTo>
                  <a:pt x="342900" y="228600"/>
                </a:lnTo>
                <a:cubicBezTo>
                  <a:pt x="338018" y="169962"/>
                  <a:pt x="304502" y="120372"/>
                  <a:pt x="255449" y="93702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7" name="Text 3"/>
          <p:cNvSpPr/>
          <p:nvPr/>
        </p:nvSpPr>
        <p:spPr>
          <a:xfrm>
            <a:off x="762000" y="3937000"/>
            <a:ext cx="3098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Runs on basic Android phones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304800" y="4394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2952" y="60"/>
                </a:moveTo>
                <a:cubicBezTo>
                  <a:pt x="288846" y="-417"/>
                  <a:pt x="294620" y="1845"/>
                  <a:pt x="298787" y="6013"/>
                </a:cubicBezTo>
                <a:cubicBezTo>
                  <a:pt x="302955" y="10180"/>
                  <a:pt x="305217" y="15954"/>
                  <a:pt x="304740" y="21848"/>
                </a:cubicBezTo>
                <a:cubicBezTo>
                  <a:pt x="302359" y="51197"/>
                  <a:pt x="294382" y="96976"/>
                  <a:pt x="277178" y="140732"/>
                </a:cubicBezTo>
                <a:cubicBezTo>
                  <a:pt x="276106" y="143411"/>
                  <a:pt x="273903" y="145435"/>
                  <a:pt x="271105" y="146268"/>
                </a:cubicBezTo>
                <a:lnTo>
                  <a:pt x="222945" y="160734"/>
                </a:lnTo>
                <a:cubicBezTo>
                  <a:pt x="220623" y="161449"/>
                  <a:pt x="219075" y="163532"/>
                  <a:pt x="219075" y="165973"/>
                </a:cubicBezTo>
                <a:cubicBezTo>
                  <a:pt x="219075" y="169009"/>
                  <a:pt x="221516" y="171450"/>
                  <a:pt x="224552" y="171450"/>
                </a:cubicBezTo>
                <a:lnTo>
                  <a:pt x="247531" y="171450"/>
                </a:lnTo>
                <a:cubicBezTo>
                  <a:pt x="254675" y="171450"/>
                  <a:pt x="259259" y="179070"/>
                  <a:pt x="255568" y="185202"/>
                </a:cubicBezTo>
                <a:cubicBezTo>
                  <a:pt x="253186" y="189190"/>
                  <a:pt x="250627" y="193060"/>
                  <a:pt x="248007" y="196870"/>
                </a:cubicBezTo>
                <a:cubicBezTo>
                  <a:pt x="246817" y="198596"/>
                  <a:pt x="245031" y="199846"/>
                  <a:pt x="243007" y="200501"/>
                </a:cubicBezTo>
                <a:lnTo>
                  <a:pt x="184845" y="217884"/>
                </a:lnTo>
                <a:cubicBezTo>
                  <a:pt x="182523" y="218599"/>
                  <a:pt x="180975" y="220682"/>
                  <a:pt x="180975" y="223123"/>
                </a:cubicBezTo>
                <a:cubicBezTo>
                  <a:pt x="180975" y="226159"/>
                  <a:pt x="183416" y="228600"/>
                  <a:pt x="186452" y="228600"/>
                </a:cubicBezTo>
                <a:lnTo>
                  <a:pt x="195977" y="228600"/>
                </a:lnTo>
                <a:cubicBezTo>
                  <a:pt x="204668" y="228600"/>
                  <a:pt x="208478" y="238958"/>
                  <a:pt x="201216" y="243721"/>
                </a:cubicBezTo>
                <a:cubicBezTo>
                  <a:pt x="160734" y="270510"/>
                  <a:pt x="119241" y="269498"/>
                  <a:pt x="92631" y="262354"/>
                </a:cubicBezTo>
                <a:cubicBezTo>
                  <a:pt x="85070" y="260330"/>
                  <a:pt x="78343" y="256461"/>
                  <a:pt x="72152" y="251698"/>
                </a:cubicBezTo>
                <a:lnTo>
                  <a:pt x="28575" y="295275"/>
                </a:lnTo>
                <a:cubicBezTo>
                  <a:pt x="23336" y="300514"/>
                  <a:pt x="14764" y="300514"/>
                  <a:pt x="9525" y="295275"/>
                </a:cubicBezTo>
                <a:cubicBezTo>
                  <a:pt x="4286" y="290036"/>
                  <a:pt x="4286" y="281464"/>
                  <a:pt x="9525" y="276225"/>
                </a:cubicBezTo>
                <a:lnTo>
                  <a:pt x="57150" y="228600"/>
                </a:lnTo>
                <a:lnTo>
                  <a:pt x="57448" y="228898"/>
                </a:lnTo>
                <a:cubicBezTo>
                  <a:pt x="57864" y="228124"/>
                  <a:pt x="58400" y="227409"/>
                  <a:pt x="59055" y="226755"/>
                </a:cubicBezTo>
                <a:lnTo>
                  <a:pt x="152400" y="133350"/>
                </a:lnTo>
                <a:cubicBezTo>
                  <a:pt x="157639" y="128111"/>
                  <a:pt x="157639" y="119539"/>
                  <a:pt x="152400" y="114300"/>
                </a:cubicBezTo>
                <a:cubicBezTo>
                  <a:pt x="147161" y="109061"/>
                  <a:pt x="138589" y="109061"/>
                  <a:pt x="133350" y="114300"/>
                </a:cubicBezTo>
                <a:lnTo>
                  <a:pt x="53400" y="194191"/>
                </a:lnTo>
                <a:cubicBezTo>
                  <a:pt x="48101" y="199489"/>
                  <a:pt x="39112" y="196810"/>
                  <a:pt x="38517" y="189309"/>
                </a:cubicBezTo>
                <a:cubicBezTo>
                  <a:pt x="35957" y="157639"/>
                  <a:pt x="44053" y="116026"/>
                  <a:pt x="81736" y="78343"/>
                </a:cubicBezTo>
                <a:cubicBezTo>
                  <a:pt x="135969" y="24110"/>
                  <a:pt x="233065" y="4108"/>
                  <a:pt x="282892" y="6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9" name="Text 5"/>
          <p:cNvSpPr/>
          <p:nvPr/>
        </p:nvSpPr>
        <p:spPr>
          <a:xfrm>
            <a:off x="762000" y="4394200"/>
            <a:ext cx="2209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Lightweight (&lt; 50 MB)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04800" y="4851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61865" y="12025"/>
                </a:moveTo>
                <a:cubicBezTo>
                  <a:pt x="156031" y="8692"/>
                  <a:pt x="148828" y="8692"/>
                  <a:pt x="142935" y="12025"/>
                </a:cubicBezTo>
                <a:lnTo>
                  <a:pt x="9585" y="88225"/>
                </a:lnTo>
                <a:cubicBezTo>
                  <a:pt x="2084" y="92512"/>
                  <a:pt x="-1607" y="101322"/>
                  <a:pt x="595" y="109657"/>
                </a:cubicBezTo>
                <a:cubicBezTo>
                  <a:pt x="2798" y="117991"/>
                  <a:pt x="10418" y="123825"/>
                  <a:pt x="19050" y="123825"/>
                </a:cubicBezTo>
                <a:lnTo>
                  <a:pt x="38100" y="123825"/>
                </a:lnTo>
                <a:lnTo>
                  <a:pt x="38100" y="247650"/>
                </a:lnTo>
                <a:lnTo>
                  <a:pt x="38100" y="247650"/>
                </a:lnTo>
                <a:lnTo>
                  <a:pt x="7620" y="270510"/>
                </a:lnTo>
                <a:cubicBezTo>
                  <a:pt x="2798" y="274082"/>
                  <a:pt x="0" y="279737"/>
                  <a:pt x="0" y="285750"/>
                </a:cubicBezTo>
                <a:cubicBezTo>
                  <a:pt x="0" y="296287"/>
                  <a:pt x="8513" y="304800"/>
                  <a:pt x="19050" y="304800"/>
                </a:cubicBezTo>
                <a:lnTo>
                  <a:pt x="285750" y="304800"/>
                </a:lnTo>
                <a:cubicBezTo>
                  <a:pt x="296287" y="304800"/>
                  <a:pt x="304800" y="296287"/>
                  <a:pt x="304800" y="285750"/>
                </a:cubicBezTo>
                <a:cubicBezTo>
                  <a:pt x="304800" y="279737"/>
                  <a:pt x="302002" y="274082"/>
                  <a:pt x="297180" y="270510"/>
                </a:cubicBezTo>
                <a:lnTo>
                  <a:pt x="266700" y="247650"/>
                </a:lnTo>
                <a:lnTo>
                  <a:pt x="266700" y="123825"/>
                </a:lnTo>
                <a:lnTo>
                  <a:pt x="285750" y="123825"/>
                </a:lnTo>
                <a:cubicBezTo>
                  <a:pt x="294382" y="123825"/>
                  <a:pt x="301943" y="117991"/>
                  <a:pt x="304145" y="109657"/>
                </a:cubicBezTo>
                <a:cubicBezTo>
                  <a:pt x="306348" y="101322"/>
                  <a:pt x="302657" y="92512"/>
                  <a:pt x="295156" y="88225"/>
                </a:cubicBezTo>
                <a:lnTo>
                  <a:pt x="161806" y="12025"/>
                </a:lnTo>
                <a:close/>
                <a:moveTo>
                  <a:pt x="238125" y="123825"/>
                </a:moveTo>
                <a:lnTo>
                  <a:pt x="238125" y="247650"/>
                </a:lnTo>
                <a:lnTo>
                  <a:pt x="200025" y="247650"/>
                </a:lnTo>
                <a:lnTo>
                  <a:pt x="200025" y="123825"/>
                </a:lnTo>
                <a:lnTo>
                  <a:pt x="238125" y="123825"/>
                </a:lnTo>
                <a:close/>
                <a:moveTo>
                  <a:pt x="171450" y="123825"/>
                </a:moveTo>
                <a:lnTo>
                  <a:pt x="171450" y="247650"/>
                </a:lnTo>
                <a:lnTo>
                  <a:pt x="133350" y="247650"/>
                </a:lnTo>
                <a:lnTo>
                  <a:pt x="133350" y="123825"/>
                </a:lnTo>
                <a:lnTo>
                  <a:pt x="171450" y="123825"/>
                </a:lnTo>
                <a:close/>
                <a:moveTo>
                  <a:pt x="104775" y="123825"/>
                </a:moveTo>
                <a:lnTo>
                  <a:pt x="104775" y="247650"/>
                </a:lnTo>
                <a:lnTo>
                  <a:pt x="66675" y="247650"/>
                </a:lnTo>
                <a:lnTo>
                  <a:pt x="66675" y="123825"/>
                </a:lnTo>
                <a:lnTo>
                  <a:pt x="104775" y="123825"/>
                </a:lnTo>
                <a:close/>
                <a:moveTo>
                  <a:pt x="152400" y="57150"/>
                </a:moveTo>
                <a:cubicBezTo>
                  <a:pt x="162914" y="57150"/>
                  <a:pt x="171450" y="65686"/>
                  <a:pt x="171450" y="76200"/>
                </a:cubicBezTo>
                <a:cubicBezTo>
                  <a:pt x="171450" y="86714"/>
                  <a:pt x="162914" y="95250"/>
                  <a:pt x="152400" y="95250"/>
                </a:cubicBezTo>
                <a:cubicBezTo>
                  <a:pt x="141886" y="95250"/>
                  <a:pt x="133350" y="86714"/>
                  <a:pt x="133350" y="76200"/>
                </a:cubicBezTo>
                <a:cubicBezTo>
                  <a:pt x="133350" y="65686"/>
                  <a:pt x="141886" y="57150"/>
                  <a:pt x="152400" y="5715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11" name="Text 7"/>
          <p:cNvSpPr/>
          <p:nvPr/>
        </p:nvSpPr>
        <p:spPr>
          <a:xfrm>
            <a:off x="762000" y="4851400"/>
            <a:ext cx="2565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Free integration for KVKs</a:t>
            </a:r>
            <a:endParaRPr lang="en-US" sz="1600" dirty="0"/>
          </a:p>
        </p:txBody>
      </p:sp>
      <p:pic>
        <p:nvPicPr>
          <p:cNvPr id="12" name="Image 2" descr="https://kimi-web-img.moonshot.cn/img/c8.alamy.com/55c704aec6e56428fc8086786213c54655b7447a.jpg"/>
          <p:cNvPicPr>
            <a:picLocks noChangeAspect="1"/>
          </p:cNvPicPr>
          <p:nvPr/>
        </p:nvPicPr>
        <p:blipFill>
          <a:blip r:embed="rId5"/>
          <a:srcRect l="16373" r="16373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7E093-DBD7-47B7-9166-7AC85AAE4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>
            <a:extLst>
              <a:ext uri="{FF2B5EF4-FFF2-40B4-BE49-F238E27FC236}">
                <a16:creationId xmlns:a16="http://schemas.microsoft.com/office/drawing/2014/main" id="{BCB12D9F-7308-9A02-9E02-43EA666A1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>
            <a:extLst>
              <a:ext uri="{FF2B5EF4-FFF2-40B4-BE49-F238E27FC236}">
                <a16:creationId xmlns:a16="http://schemas.microsoft.com/office/drawing/2014/main" id="{27B4BD62-FD56-1060-2C9D-0BF594E3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DC996FB9-D17C-6A12-832A-F7C676A33BA7}"/>
              </a:ext>
            </a:extLst>
          </p:cNvPr>
          <p:cNvSpPr/>
          <p:nvPr/>
        </p:nvSpPr>
        <p:spPr>
          <a:xfrm>
            <a:off x="285750" y="1446361"/>
            <a:ext cx="5664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endParaRPr lang="en-US" sz="16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1D00B52-D92E-1899-E07D-51C73F94AD98}"/>
              </a:ext>
            </a:extLst>
          </p:cNvPr>
          <p:cNvSpPr/>
          <p:nvPr/>
        </p:nvSpPr>
        <p:spPr>
          <a:xfrm>
            <a:off x="254000" y="2413000"/>
            <a:ext cx="5537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9AFBA0-6436-E6C8-BC81-3B04DB6FA7CA}"/>
              </a:ext>
            </a:extLst>
          </p:cNvPr>
          <p:cNvSpPr txBox="1"/>
          <p:nvPr/>
        </p:nvSpPr>
        <p:spPr>
          <a:xfrm>
            <a:off x="254000" y="707923"/>
            <a:ext cx="494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Website UI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6E9A6E-4A84-6364-195D-E14B8982B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257950"/>
            <a:ext cx="10097729" cy="47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449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87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2980690"/>
            <a:ext cx="1580515" cy="342392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3018790"/>
            <a:ext cx="1580515" cy="342392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3065145"/>
            <a:ext cx="1580515" cy="3423920"/>
          </a:xfrm>
          <a:prstGeom prst="rect">
            <a:avLst/>
          </a:prstGeom>
        </p:spPr>
      </p:pic>
      <p:pic>
        <p:nvPicPr>
          <p:cNvPr id="5" name="Image 3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57615" y="1154430"/>
            <a:ext cx="1580515" cy="3423920"/>
          </a:xfrm>
          <a:prstGeom prst="rect">
            <a:avLst/>
          </a:prstGeom>
        </p:spPr>
      </p:pic>
      <p:pic>
        <p:nvPicPr>
          <p:cNvPr id="6" name="Image 4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401945" y="1197610"/>
            <a:ext cx="1580515" cy="3423920"/>
          </a:xfrm>
          <a:prstGeom prst="rect">
            <a:avLst/>
          </a:prstGeom>
        </p:spPr>
      </p:pic>
      <p:pic>
        <p:nvPicPr>
          <p:cNvPr id="7" name="Image 5" descr="https://kimi-img.moonshot.cn/pub/slides/slides_tmpl/image/25-09-02-15:09:07-d2r9g4pe3tpg8rchv4t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910080" y="1207135"/>
            <a:ext cx="1580515" cy="3423920"/>
          </a:xfrm>
          <a:prstGeom prst="rect">
            <a:avLst/>
          </a:prstGeom>
        </p:spPr>
      </p:pic>
      <p:pic>
        <p:nvPicPr>
          <p:cNvPr id="8" name="Image 6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9" name="Image 7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6202680"/>
            <a:ext cx="10727690" cy="80645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108836" y="639274"/>
            <a:ext cx="4366260" cy="101282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6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1" name="Image 8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660" y="788670"/>
            <a:ext cx="1682750" cy="628015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3" name="Text 2"/>
          <p:cNvSpPr/>
          <p:nvPr/>
        </p:nvSpPr>
        <p:spPr>
          <a:xfrm>
            <a:off x="145542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3"/>
          <p:cNvSpPr/>
          <p:nvPr/>
        </p:nvSpPr>
        <p:spPr>
          <a:xfrm>
            <a:off x="1350010" y="2772410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Vision</a:t>
            </a:r>
            <a:endParaRPr lang="en-US" sz="1600" dirty="0"/>
          </a:p>
        </p:txBody>
      </p:sp>
      <p:sp>
        <p:nvSpPr>
          <p:cNvPr id="15" name="Shape 4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6" name="Text 5"/>
          <p:cNvSpPr/>
          <p:nvPr/>
        </p:nvSpPr>
        <p:spPr>
          <a:xfrm>
            <a:off x="4900295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7" name="Text 6"/>
          <p:cNvSpPr/>
          <p:nvPr/>
        </p:nvSpPr>
        <p:spPr>
          <a:xfrm>
            <a:off x="4794885" y="2772410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Core</a:t>
            </a:r>
            <a:endParaRPr lang="en-US" sz="1600" dirty="0"/>
          </a:p>
        </p:txBody>
      </p:sp>
      <p:sp>
        <p:nvSpPr>
          <p:cNvPr id="18" name="Shape 7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8"/>
          <p:cNvSpPr/>
          <p:nvPr/>
        </p:nvSpPr>
        <p:spPr>
          <a:xfrm>
            <a:off x="8404860" y="227139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8276590" y="2772410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Friendly Features</a:t>
            </a:r>
            <a:endParaRPr lang="en-US" sz="1600" dirty="0"/>
          </a:p>
        </p:txBody>
      </p:sp>
      <p:sp>
        <p:nvSpPr>
          <p:cNvPr id="21" name="Shape 10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Text 11"/>
          <p:cNvSpPr/>
          <p:nvPr/>
        </p:nvSpPr>
        <p:spPr>
          <a:xfrm>
            <a:off x="145542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3" name="Text 12"/>
          <p:cNvSpPr/>
          <p:nvPr/>
        </p:nvSpPr>
        <p:spPr>
          <a:xfrm>
            <a:off x="1350010" y="4711065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Clear Workflow</a:t>
            </a:r>
            <a:endParaRPr lang="en-US" sz="1600" dirty="0"/>
          </a:p>
        </p:txBody>
      </p:sp>
      <p:sp>
        <p:nvSpPr>
          <p:cNvPr id="24" name="Shape 13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5" name="Text 14"/>
          <p:cNvSpPr/>
          <p:nvPr/>
        </p:nvSpPr>
        <p:spPr>
          <a:xfrm>
            <a:off x="4900295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6" name="Text 15"/>
          <p:cNvSpPr/>
          <p:nvPr/>
        </p:nvSpPr>
        <p:spPr>
          <a:xfrm>
            <a:off x="4794885" y="4711065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Expected Impact</a:t>
            </a:r>
            <a:endParaRPr lang="en-US" sz="1600" dirty="0"/>
          </a:p>
        </p:txBody>
      </p:sp>
      <p:sp>
        <p:nvSpPr>
          <p:cNvPr id="27" name="Shape 16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Text 17"/>
          <p:cNvSpPr/>
          <p:nvPr/>
        </p:nvSpPr>
        <p:spPr>
          <a:xfrm>
            <a:off x="8404860" y="4210685"/>
            <a:ext cx="725805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29" name="Text 18"/>
          <p:cNvSpPr/>
          <p:nvPr/>
        </p:nvSpPr>
        <p:spPr>
          <a:xfrm>
            <a:off x="8276590" y="4711065"/>
            <a:ext cx="2720340" cy="30341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8F55D-EED8-3564-A1AF-31D4D73DA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5044E90-5546-9C2F-A7E6-843EEBA53DA6}"/>
              </a:ext>
            </a:extLst>
          </p:cNvPr>
          <p:cNvSpPr/>
          <p:nvPr/>
        </p:nvSpPr>
        <p:spPr>
          <a:xfrm>
            <a:off x="4659928" y="2089579"/>
            <a:ext cx="2872142" cy="22159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AD2D504-1303-BCA1-CEB9-DD1E98DB630B}"/>
              </a:ext>
            </a:extLst>
          </p:cNvPr>
          <p:cNvSpPr/>
          <p:nvPr/>
        </p:nvSpPr>
        <p:spPr>
          <a:xfrm>
            <a:off x="1569720" y="4858385"/>
            <a:ext cx="9379585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DFD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>
            <a:extLst>
              <a:ext uri="{FF2B5EF4-FFF2-40B4-BE49-F238E27FC236}">
                <a16:creationId xmlns:a16="http://schemas.microsoft.com/office/drawing/2014/main" id="{AD06916C-E369-BCAC-D5B2-24968ACB3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>
            <a:extLst>
              <a:ext uri="{FF2B5EF4-FFF2-40B4-BE49-F238E27FC236}">
                <a16:creationId xmlns:a16="http://schemas.microsoft.com/office/drawing/2014/main" id="{BC5A854E-0CDC-EE8C-E0EA-A3D63B373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>
            <a:extLst>
              <a:ext uri="{FF2B5EF4-FFF2-40B4-BE49-F238E27FC236}">
                <a16:creationId xmlns:a16="http://schemas.microsoft.com/office/drawing/2014/main" id="{AC1342E5-A5BE-D5B1-F6A6-53FF40BAD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>
            <a:extLst>
              <a:ext uri="{FF2B5EF4-FFF2-40B4-BE49-F238E27FC236}">
                <a16:creationId xmlns:a16="http://schemas.microsoft.com/office/drawing/2014/main" id="{795F4E28-A17F-02D4-2BAC-7510E5BB2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>
            <a:extLst>
              <a:ext uri="{FF2B5EF4-FFF2-40B4-BE49-F238E27FC236}">
                <a16:creationId xmlns:a16="http://schemas.microsoft.com/office/drawing/2014/main" id="{7B1AF7EA-28A4-52E0-98AE-00867AA9E4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5564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4F7F-8998-574B-E3E6-2D4D6FB8D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0F02FFA-5675-3E59-1EE7-01B6B5D5A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789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Next Steps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8796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Pilot, Partner, Expand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3962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6" name="Shape 2"/>
          <p:cNvSpPr/>
          <p:nvPr/>
        </p:nvSpPr>
        <p:spPr>
          <a:xfrm>
            <a:off x="1930400" y="2997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FFD700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3399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57175" y="0"/>
                </a:moveTo>
                <a:lnTo>
                  <a:pt x="114300" y="0"/>
                </a:lnTo>
                <a:cubicBezTo>
                  <a:pt x="98494" y="0"/>
                  <a:pt x="85725" y="12769"/>
                  <a:pt x="85725" y="28575"/>
                </a:cubicBezTo>
                <a:cubicBezTo>
                  <a:pt x="85725" y="44381"/>
                  <a:pt x="98494" y="57150"/>
                  <a:pt x="114300" y="57150"/>
                </a:cubicBezTo>
                <a:lnTo>
                  <a:pt x="114300" y="192435"/>
                </a:lnTo>
                <a:lnTo>
                  <a:pt x="6697" y="380673"/>
                </a:lnTo>
                <a:cubicBezTo>
                  <a:pt x="2322" y="388441"/>
                  <a:pt x="0" y="397103"/>
                  <a:pt x="0" y="406033"/>
                </a:cubicBezTo>
                <a:cubicBezTo>
                  <a:pt x="0" y="434340"/>
                  <a:pt x="22860" y="457200"/>
                  <a:pt x="51167" y="457200"/>
                </a:cubicBezTo>
                <a:lnTo>
                  <a:pt x="348883" y="457200"/>
                </a:lnTo>
                <a:cubicBezTo>
                  <a:pt x="377101" y="457200"/>
                  <a:pt x="400050" y="434340"/>
                  <a:pt x="400050" y="406033"/>
                </a:cubicBezTo>
                <a:cubicBezTo>
                  <a:pt x="400050" y="397103"/>
                  <a:pt x="397728" y="388352"/>
                  <a:pt x="393353" y="380673"/>
                </a:cubicBezTo>
                <a:lnTo>
                  <a:pt x="285750" y="192435"/>
                </a:lnTo>
                <a:lnTo>
                  <a:pt x="285750" y="57150"/>
                </a:lnTo>
                <a:cubicBezTo>
                  <a:pt x="301556" y="57150"/>
                  <a:pt x="314325" y="44381"/>
                  <a:pt x="314325" y="28575"/>
                </a:cubicBezTo>
                <a:cubicBezTo>
                  <a:pt x="314325" y="12769"/>
                  <a:pt x="301556" y="0"/>
                  <a:pt x="285750" y="0"/>
                </a:cubicBezTo>
                <a:lnTo>
                  <a:pt x="257175" y="0"/>
                </a:lnTo>
                <a:close/>
                <a:moveTo>
                  <a:pt x="171450" y="192435"/>
                </a:moveTo>
                <a:lnTo>
                  <a:pt x="171450" y="57150"/>
                </a:lnTo>
                <a:lnTo>
                  <a:pt x="228600" y="57150"/>
                </a:lnTo>
                <a:lnTo>
                  <a:pt x="228600" y="192435"/>
                </a:lnTo>
                <a:cubicBezTo>
                  <a:pt x="228600" y="202347"/>
                  <a:pt x="231190" y="212169"/>
                  <a:pt x="236101" y="220831"/>
                </a:cubicBezTo>
                <a:lnTo>
                  <a:pt x="273248" y="285750"/>
                </a:lnTo>
                <a:lnTo>
                  <a:pt x="126802" y="285750"/>
                </a:lnTo>
                <a:lnTo>
                  <a:pt x="163949" y="220831"/>
                </a:lnTo>
                <a:cubicBezTo>
                  <a:pt x="168860" y="212169"/>
                  <a:pt x="171450" y="202436"/>
                  <a:pt x="171450" y="19243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2108041" y="4368800"/>
            <a:ext cx="86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Pilot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97280" y="4724400"/>
            <a:ext cx="2882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with 500 farmers in two zones.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5486400" y="2997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B880FE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5838825" y="33782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40119" y="76081"/>
                </a:moveTo>
                <a:lnTo>
                  <a:pt x="135999" y="191810"/>
                </a:lnTo>
                <a:cubicBezTo>
                  <a:pt x="131891" y="196364"/>
                  <a:pt x="132070" y="203418"/>
                  <a:pt x="136446" y="207794"/>
                </a:cubicBezTo>
                <a:cubicBezTo>
                  <a:pt x="163681" y="235029"/>
                  <a:pt x="207883" y="235029"/>
                  <a:pt x="235119" y="207794"/>
                </a:cubicBezTo>
                <a:lnTo>
                  <a:pt x="263515" y="179397"/>
                </a:lnTo>
                <a:cubicBezTo>
                  <a:pt x="267266" y="175647"/>
                  <a:pt x="271998" y="173593"/>
                  <a:pt x="276820" y="173236"/>
                </a:cubicBezTo>
                <a:cubicBezTo>
                  <a:pt x="282893" y="172700"/>
                  <a:pt x="289143" y="174754"/>
                  <a:pt x="293787" y="179397"/>
                </a:cubicBezTo>
                <a:lnTo>
                  <a:pt x="451485" y="335756"/>
                </a:lnTo>
                <a:lnTo>
                  <a:pt x="514350" y="285750"/>
                </a:lnTo>
                <a:lnTo>
                  <a:pt x="514350" y="28575"/>
                </a:lnTo>
                <a:lnTo>
                  <a:pt x="414338" y="85725"/>
                </a:lnTo>
                <a:lnTo>
                  <a:pt x="393085" y="71527"/>
                </a:lnTo>
                <a:cubicBezTo>
                  <a:pt x="378976" y="62151"/>
                  <a:pt x="362456" y="57150"/>
                  <a:pt x="345490" y="57150"/>
                </a:cubicBezTo>
                <a:lnTo>
                  <a:pt x="282625" y="57150"/>
                </a:lnTo>
                <a:cubicBezTo>
                  <a:pt x="281642" y="57150"/>
                  <a:pt x="280571" y="57150"/>
                  <a:pt x="279589" y="57239"/>
                </a:cubicBezTo>
                <a:cubicBezTo>
                  <a:pt x="264497" y="58043"/>
                  <a:pt x="250299" y="64830"/>
                  <a:pt x="240119" y="76081"/>
                </a:cubicBezTo>
                <a:close/>
                <a:moveTo>
                  <a:pt x="104120" y="163145"/>
                </a:moveTo>
                <a:lnTo>
                  <a:pt x="199489" y="57150"/>
                </a:lnTo>
                <a:lnTo>
                  <a:pt x="164128" y="57150"/>
                </a:lnTo>
                <a:cubicBezTo>
                  <a:pt x="141357" y="57150"/>
                  <a:pt x="119569" y="66169"/>
                  <a:pt x="103495" y="82242"/>
                </a:cubicBezTo>
                <a:lnTo>
                  <a:pt x="100013" y="85725"/>
                </a:lnTo>
                <a:lnTo>
                  <a:pt x="0" y="28575"/>
                </a:lnTo>
                <a:lnTo>
                  <a:pt x="0" y="285750"/>
                </a:lnTo>
                <a:lnTo>
                  <a:pt x="139660" y="402104"/>
                </a:lnTo>
                <a:cubicBezTo>
                  <a:pt x="160199" y="419249"/>
                  <a:pt x="186095" y="428625"/>
                  <a:pt x="212794" y="428625"/>
                </a:cubicBezTo>
                <a:lnTo>
                  <a:pt x="226814" y="428625"/>
                </a:lnTo>
                <a:lnTo>
                  <a:pt x="220563" y="422374"/>
                </a:lnTo>
                <a:cubicBezTo>
                  <a:pt x="212169" y="413980"/>
                  <a:pt x="212169" y="400407"/>
                  <a:pt x="220563" y="392103"/>
                </a:cubicBezTo>
                <a:cubicBezTo>
                  <a:pt x="228957" y="383798"/>
                  <a:pt x="242530" y="383709"/>
                  <a:pt x="250835" y="392103"/>
                </a:cubicBezTo>
                <a:lnTo>
                  <a:pt x="287447" y="428714"/>
                </a:lnTo>
                <a:lnTo>
                  <a:pt x="295483" y="428714"/>
                </a:lnTo>
                <a:cubicBezTo>
                  <a:pt x="312539" y="428714"/>
                  <a:pt x="329238" y="424875"/>
                  <a:pt x="344418" y="417731"/>
                </a:cubicBezTo>
                <a:lnTo>
                  <a:pt x="320576" y="393799"/>
                </a:lnTo>
                <a:cubicBezTo>
                  <a:pt x="312182" y="385405"/>
                  <a:pt x="312182" y="371832"/>
                  <a:pt x="320576" y="363528"/>
                </a:cubicBezTo>
                <a:cubicBezTo>
                  <a:pt x="328970" y="355223"/>
                  <a:pt x="342543" y="355134"/>
                  <a:pt x="350847" y="363528"/>
                </a:cubicBezTo>
                <a:lnTo>
                  <a:pt x="379422" y="392103"/>
                </a:lnTo>
                <a:lnTo>
                  <a:pt x="395049" y="376476"/>
                </a:lnTo>
                <a:cubicBezTo>
                  <a:pt x="402997" y="368528"/>
                  <a:pt x="405319" y="357009"/>
                  <a:pt x="401836" y="346918"/>
                </a:cubicBezTo>
                <a:lnTo>
                  <a:pt x="278696" y="224760"/>
                </a:lnTo>
                <a:lnTo>
                  <a:pt x="265390" y="238065"/>
                </a:lnTo>
                <a:cubicBezTo>
                  <a:pt x="221367" y="282089"/>
                  <a:pt x="150108" y="282089"/>
                  <a:pt x="106085" y="238065"/>
                </a:cubicBezTo>
                <a:cubicBezTo>
                  <a:pt x="85546" y="217527"/>
                  <a:pt x="84743" y="184577"/>
                  <a:pt x="104120" y="16305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5511483" y="4368800"/>
            <a:ext cx="1168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Partner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4396264" y="4724400"/>
            <a:ext cx="3403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Collaborate with state Agri Depts &amp; FPOs.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042400" y="2997200"/>
            <a:ext cx="1117600" cy="1117600"/>
          </a:xfrm>
          <a:custGeom>
            <a:avLst/>
            <a:gdLst/>
            <a:ahLst/>
            <a:cxnLst/>
            <a:rect l="l" t="t" r="r" b="b"/>
            <a:pathLst>
              <a:path w="1117600" h="1117600">
                <a:moveTo>
                  <a:pt x="558800" y="0"/>
                </a:moveTo>
                <a:lnTo>
                  <a:pt x="558800" y="0"/>
                </a:lnTo>
                <a:cubicBezTo>
                  <a:pt x="867210" y="0"/>
                  <a:pt x="1117600" y="250390"/>
                  <a:pt x="1117600" y="558800"/>
                </a:cubicBezTo>
                <a:lnTo>
                  <a:pt x="1117600" y="558800"/>
                </a:lnTo>
                <a:cubicBezTo>
                  <a:pt x="1117600" y="867210"/>
                  <a:pt x="867210" y="1117600"/>
                  <a:pt x="558800" y="1117600"/>
                </a:cubicBezTo>
                <a:lnTo>
                  <a:pt x="558800" y="1117600"/>
                </a:lnTo>
                <a:cubicBezTo>
                  <a:pt x="250390" y="1117600"/>
                  <a:pt x="0" y="867210"/>
                  <a:pt x="0" y="558800"/>
                </a:cubicBezTo>
                <a:lnTo>
                  <a:pt x="0" y="558800"/>
                </a:lnTo>
                <a:cubicBezTo>
                  <a:pt x="0" y="250390"/>
                  <a:pt x="250390" y="0"/>
                  <a:pt x="558800" y="0"/>
                </a:cubicBezTo>
                <a:close/>
              </a:path>
            </a:pathLst>
          </a:custGeom>
          <a:solidFill>
            <a:srgbClr val="FFD700"/>
          </a:solidFill>
          <a:ln w="50800">
            <a:solidFill>
              <a:srgbClr val="FFFFF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451975" y="3378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50019" y="28575"/>
                </a:moveTo>
                <a:lnTo>
                  <a:pt x="21431" y="28575"/>
                </a:lnTo>
                <a:cubicBezTo>
                  <a:pt x="9555" y="28575"/>
                  <a:pt x="0" y="38130"/>
                  <a:pt x="0" y="50006"/>
                </a:cubicBezTo>
                <a:lnTo>
                  <a:pt x="0" y="178594"/>
                </a:lnTo>
                <a:cubicBezTo>
                  <a:pt x="0" y="187256"/>
                  <a:pt x="5179" y="195114"/>
                  <a:pt x="13216" y="198418"/>
                </a:cubicBezTo>
                <a:cubicBezTo>
                  <a:pt x="21253" y="201722"/>
                  <a:pt x="30450" y="199846"/>
                  <a:pt x="36612" y="193774"/>
                </a:cubicBezTo>
                <a:lnTo>
                  <a:pt x="72330" y="158055"/>
                </a:lnTo>
                <a:lnTo>
                  <a:pt x="142875" y="228600"/>
                </a:lnTo>
                <a:lnTo>
                  <a:pt x="72330" y="299145"/>
                </a:lnTo>
                <a:lnTo>
                  <a:pt x="36612" y="263426"/>
                </a:lnTo>
                <a:cubicBezTo>
                  <a:pt x="30450" y="257264"/>
                  <a:pt x="21253" y="255478"/>
                  <a:pt x="13216" y="258782"/>
                </a:cubicBezTo>
                <a:cubicBezTo>
                  <a:pt x="5179" y="262086"/>
                  <a:pt x="0" y="269944"/>
                  <a:pt x="0" y="278606"/>
                </a:cubicBezTo>
                <a:lnTo>
                  <a:pt x="0" y="407194"/>
                </a:lnTo>
                <a:cubicBezTo>
                  <a:pt x="0" y="419070"/>
                  <a:pt x="9555" y="428625"/>
                  <a:pt x="21431" y="428625"/>
                </a:cubicBezTo>
                <a:lnTo>
                  <a:pt x="150019" y="428625"/>
                </a:lnTo>
                <a:cubicBezTo>
                  <a:pt x="158681" y="428625"/>
                  <a:pt x="166539" y="423446"/>
                  <a:pt x="169843" y="415409"/>
                </a:cubicBezTo>
                <a:cubicBezTo>
                  <a:pt x="173147" y="407372"/>
                  <a:pt x="171361" y="398175"/>
                  <a:pt x="165199" y="392013"/>
                </a:cubicBezTo>
                <a:lnTo>
                  <a:pt x="129480" y="356295"/>
                </a:lnTo>
                <a:lnTo>
                  <a:pt x="200025" y="285750"/>
                </a:lnTo>
                <a:lnTo>
                  <a:pt x="270570" y="356295"/>
                </a:lnTo>
                <a:lnTo>
                  <a:pt x="234851" y="392013"/>
                </a:lnTo>
                <a:cubicBezTo>
                  <a:pt x="228689" y="398175"/>
                  <a:pt x="226903" y="407372"/>
                  <a:pt x="230207" y="415409"/>
                </a:cubicBezTo>
                <a:cubicBezTo>
                  <a:pt x="233511" y="423446"/>
                  <a:pt x="241369" y="428625"/>
                  <a:pt x="250031" y="428625"/>
                </a:cubicBezTo>
                <a:lnTo>
                  <a:pt x="378619" y="428625"/>
                </a:lnTo>
                <a:cubicBezTo>
                  <a:pt x="390495" y="428625"/>
                  <a:pt x="400050" y="419070"/>
                  <a:pt x="400050" y="407194"/>
                </a:cubicBezTo>
                <a:lnTo>
                  <a:pt x="400050" y="278606"/>
                </a:lnTo>
                <a:cubicBezTo>
                  <a:pt x="400050" y="269944"/>
                  <a:pt x="394871" y="262086"/>
                  <a:pt x="386834" y="258782"/>
                </a:cubicBezTo>
                <a:cubicBezTo>
                  <a:pt x="378797" y="255478"/>
                  <a:pt x="369600" y="257264"/>
                  <a:pt x="363438" y="263426"/>
                </a:cubicBezTo>
                <a:lnTo>
                  <a:pt x="327720" y="299145"/>
                </a:lnTo>
                <a:lnTo>
                  <a:pt x="257175" y="228600"/>
                </a:lnTo>
                <a:lnTo>
                  <a:pt x="327720" y="158055"/>
                </a:lnTo>
                <a:lnTo>
                  <a:pt x="363438" y="193774"/>
                </a:lnTo>
                <a:cubicBezTo>
                  <a:pt x="369600" y="199936"/>
                  <a:pt x="378797" y="201722"/>
                  <a:pt x="386834" y="198418"/>
                </a:cubicBezTo>
                <a:cubicBezTo>
                  <a:pt x="394871" y="195114"/>
                  <a:pt x="400050" y="187256"/>
                  <a:pt x="400050" y="178594"/>
                </a:cubicBezTo>
                <a:lnTo>
                  <a:pt x="400050" y="50006"/>
                </a:lnTo>
                <a:cubicBezTo>
                  <a:pt x="400050" y="38130"/>
                  <a:pt x="390495" y="28575"/>
                  <a:pt x="378619" y="28575"/>
                </a:cubicBezTo>
                <a:lnTo>
                  <a:pt x="250031" y="28575"/>
                </a:lnTo>
                <a:cubicBezTo>
                  <a:pt x="241369" y="28575"/>
                  <a:pt x="233511" y="33754"/>
                  <a:pt x="230207" y="41791"/>
                </a:cubicBezTo>
                <a:cubicBezTo>
                  <a:pt x="226903" y="49828"/>
                  <a:pt x="228779" y="59025"/>
                  <a:pt x="234851" y="65187"/>
                </a:cubicBezTo>
                <a:lnTo>
                  <a:pt x="270570" y="100905"/>
                </a:lnTo>
                <a:lnTo>
                  <a:pt x="200025" y="171450"/>
                </a:lnTo>
                <a:lnTo>
                  <a:pt x="129480" y="100905"/>
                </a:lnTo>
                <a:lnTo>
                  <a:pt x="165199" y="65187"/>
                </a:lnTo>
                <a:cubicBezTo>
                  <a:pt x="171361" y="59025"/>
                  <a:pt x="173147" y="49828"/>
                  <a:pt x="169843" y="41791"/>
                </a:cubicBezTo>
                <a:cubicBezTo>
                  <a:pt x="166539" y="33754"/>
                  <a:pt x="158681" y="28575"/>
                  <a:pt x="150019" y="2857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12"/>
          <p:cNvSpPr/>
          <p:nvPr/>
        </p:nvSpPr>
        <p:spPr>
          <a:xfrm>
            <a:off x="9054783" y="4368800"/>
            <a:ext cx="119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Expand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8095297" y="4724400"/>
            <a:ext cx="311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Statewide roll-out with added features.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17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7281" y="3181032"/>
            <a:ext cx="4871085" cy="828675"/>
          </a:xfrm>
          <a:prstGeom prst="rect">
            <a:avLst/>
          </a:prstGeom>
          <a:noFill/>
          <a:ln/>
        </p:spPr>
        <p:txBody>
          <a:bodyPr wrap="square" lIns="99695" tIns="49784" rIns="99695" bIns="49784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0D0D0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  <p:pic>
        <p:nvPicPr>
          <p:cNvPr id="7" name="Image 2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663575"/>
            <a:ext cx="545465" cy="523240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743585"/>
            <a:ext cx="10047605" cy="9461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9-02-15:09:43-d2r9gdpe3tpg8rchv5m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975" y="941705"/>
            <a:ext cx="5454015" cy="5341620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9-02-15:09:43-d2r9gdpe3tpg8rchv5l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7450" y="5785485"/>
            <a:ext cx="496570" cy="477520"/>
          </a:xfrm>
          <a:prstGeom prst="rect">
            <a:avLst/>
          </a:prstGeom>
        </p:spPr>
      </p:pic>
      <p:pic>
        <p:nvPicPr>
          <p:cNvPr id="11" name="Image 6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6"/>
          <a:srcRect t="30065" b="30065"/>
          <a:stretch/>
        </p:blipFill>
        <p:spPr>
          <a:xfrm>
            <a:off x="0" y="6343015"/>
            <a:ext cx="12192000" cy="514985"/>
          </a:xfrm>
          <a:prstGeom prst="rect">
            <a:avLst/>
          </a:prstGeom>
        </p:spPr>
      </p:pic>
      <p:pic>
        <p:nvPicPr>
          <p:cNvPr id="12" name="Image 7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5655310"/>
            <a:ext cx="1682750" cy="628015"/>
          </a:xfrm>
          <a:prstGeom prst="rect">
            <a:avLst/>
          </a:prstGeom>
        </p:spPr>
      </p:pic>
      <p:pic>
        <p:nvPicPr>
          <p:cNvPr id="13" name="Image 8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5225" y="6012815"/>
            <a:ext cx="6131560" cy="76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Project Vision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60400" y="1574800"/>
            <a:ext cx="1165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KisanBandhu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60400" y="2438400"/>
            <a:ext cx="11468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Your AI Crop Friend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60400" y="3200400"/>
            <a:ext cx="74295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 free mobile app that acts like a trusted friend for every farmer. It listens to soil, weather, and market signals, then speaks the farmer’s language to suggest the most profitable crop for each plot.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60400" y="467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FFD700"/>
          </a:solidFill>
          <a:ln/>
        </p:spPr>
      </p:sp>
      <p:sp>
        <p:nvSpPr>
          <p:cNvPr id="8" name="Shape 4"/>
          <p:cNvSpPr/>
          <p:nvPr/>
        </p:nvSpPr>
        <p:spPr>
          <a:xfrm>
            <a:off x="831850" y="4826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0" y="38100"/>
                </a:moveTo>
                <a:cubicBezTo>
                  <a:pt x="0" y="27563"/>
                  <a:pt x="8513" y="19050"/>
                  <a:pt x="19050" y="19050"/>
                </a:cubicBezTo>
                <a:lnTo>
                  <a:pt x="66675" y="19050"/>
                </a:lnTo>
                <a:cubicBezTo>
                  <a:pt x="114002" y="19050"/>
                  <a:pt x="152400" y="57448"/>
                  <a:pt x="152400" y="104775"/>
                </a:cubicBezTo>
                <a:cubicBezTo>
                  <a:pt x="152400" y="137100"/>
                  <a:pt x="134541" y="165199"/>
                  <a:pt x="108109" y="179844"/>
                </a:cubicBezTo>
                <a:lnTo>
                  <a:pt x="132517" y="261223"/>
                </a:lnTo>
                <a:cubicBezTo>
                  <a:pt x="135553" y="271284"/>
                  <a:pt x="129838" y="281940"/>
                  <a:pt x="119717" y="284917"/>
                </a:cubicBezTo>
                <a:cubicBezTo>
                  <a:pt x="109597" y="287893"/>
                  <a:pt x="99000" y="282238"/>
                  <a:pt x="96024" y="272117"/>
                </a:cubicBezTo>
                <a:lnTo>
                  <a:pt x="71497" y="190381"/>
                </a:lnTo>
                <a:cubicBezTo>
                  <a:pt x="69890" y="190440"/>
                  <a:pt x="68282" y="190500"/>
                  <a:pt x="66675" y="190500"/>
                </a:cubicBezTo>
                <a:lnTo>
                  <a:pt x="38100" y="190500"/>
                </a:lnTo>
                <a:lnTo>
                  <a:pt x="38100" y="266700"/>
                </a:lnTo>
                <a:cubicBezTo>
                  <a:pt x="38100" y="277237"/>
                  <a:pt x="29587" y="285750"/>
                  <a:pt x="19050" y="285750"/>
                </a:cubicBezTo>
                <a:cubicBezTo>
                  <a:pt x="8513" y="285750"/>
                  <a:pt x="0" y="277237"/>
                  <a:pt x="0" y="266700"/>
                </a:cubicBezTo>
                <a:lnTo>
                  <a:pt x="0" y="38100"/>
                </a:lnTo>
                <a:close/>
                <a:moveTo>
                  <a:pt x="38100" y="152400"/>
                </a:moveTo>
                <a:lnTo>
                  <a:pt x="66675" y="152400"/>
                </a:lnTo>
                <a:cubicBezTo>
                  <a:pt x="92988" y="152400"/>
                  <a:pt x="114300" y="131088"/>
                  <a:pt x="114300" y="104775"/>
                </a:cubicBezTo>
                <a:cubicBezTo>
                  <a:pt x="114300" y="78462"/>
                  <a:pt x="92988" y="57150"/>
                  <a:pt x="66675" y="57150"/>
                </a:cubicBezTo>
                <a:lnTo>
                  <a:pt x="38100" y="57150"/>
                </a:lnTo>
                <a:lnTo>
                  <a:pt x="38100" y="152400"/>
                </a:lnTo>
                <a:close/>
                <a:moveTo>
                  <a:pt x="207824" y="133350"/>
                </a:moveTo>
                <a:lnTo>
                  <a:pt x="228600" y="133350"/>
                </a:lnTo>
                <a:cubicBezTo>
                  <a:pt x="239137" y="133350"/>
                  <a:pt x="247650" y="141863"/>
                  <a:pt x="247650" y="152400"/>
                </a:cubicBezTo>
                <a:cubicBezTo>
                  <a:pt x="247650" y="162937"/>
                  <a:pt x="239137" y="171450"/>
                  <a:pt x="228600" y="171450"/>
                </a:cubicBezTo>
                <a:lnTo>
                  <a:pt x="207824" y="171450"/>
                </a:lnTo>
                <a:cubicBezTo>
                  <a:pt x="203537" y="171450"/>
                  <a:pt x="200025" y="174962"/>
                  <a:pt x="200025" y="179249"/>
                </a:cubicBezTo>
                <a:cubicBezTo>
                  <a:pt x="200025" y="182642"/>
                  <a:pt x="202228" y="185618"/>
                  <a:pt x="205442" y="186690"/>
                </a:cubicBezTo>
                <a:lnTo>
                  <a:pt x="234851" y="196155"/>
                </a:lnTo>
                <a:cubicBezTo>
                  <a:pt x="253841" y="202287"/>
                  <a:pt x="266700" y="219908"/>
                  <a:pt x="266700" y="239851"/>
                </a:cubicBezTo>
                <a:cubicBezTo>
                  <a:pt x="266700" y="265212"/>
                  <a:pt x="246162" y="285750"/>
                  <a:pt x="220801" y="285750"/>
                </a:cubicBezTo>
                <a:lnTo>
                  <a:pt x="190500" y="285750"/>
                </a:lnTo>
                <a:cubicBezTo>
                  <a:pt x="179963" y="285750"/>
                  <a:pt x="171450" y="277237"/>
                  <a:pt x="171450" y="266700"/>
                </a:cubicBezTo>
                <a:cubicBezTo>
                  <a:pt x="171450" y="256163"/>
                  <a:pt x="179963" y="247650"/>
                  <a:pt x="190500" y="247650"/>
                </a:cubicBezTo>
                <a:lnTo>
                  <a:pt x="220801" y="247650"/>
                </a:lnTo>
                <a:cubicBezTo>
                  <a:pt x="225088" y="247650"/>
                  <a:pt x="228600" y="244138"/>
                  <a:pt x="228600" y="239851"/>
                </a:cubicBezTo>
                <a:cubicBezTo>
                  <a:pt x="228600" y="236458"/>
                  <a:pt x="226397" y="233482"/>
                  <a:pt x="223183" y="232410"/>
                </a:cubicBezTo>
                <a:lnTo>
                  <a:pt x="193774" y="222945"/>
                </a:lnTo>
                <a:cubicBezTo>
                  <a:pt x="174784" y="216813"/>
                  <a:pt x="161925" y="199192"/>
                  <a:pt x="161925" y="179249"/>
                </a:cubicBezTo>
                <a:cubicBezTo>
                  <a:pt x="161925" y="153888"/>
                  <a:pt x="182463" y="133350"/>
                  <a:pt x="207824" y="13335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1422400" y="4800600"/>
            <a:ext cx="175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Boosts Income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467417" y="4673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1" name="Shape 7"/>
          <p:cNvSpPr/>
          <p:nvPr/>
        </p:nvSpPr>
        <p:spPr>
          <a:xfrm>
            <a:off x="3619817" y="482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4229417" y="4800600"/>
            <a:ext cx="283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Saves Time &amp; Resources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209800"/>
            <a:ext cx="45974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Real Problem, Simple Solution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3429000"/>
            <a:ext cx="44704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Millions of small farmers guess what to sow and lose money when the guess is wrong. </a:t>
            </a:r>
            <a:r>
              <a:rPr lang="en-US" sz="1600" dirty="0">
                <a:solidFill>
                  <a:srgbClr val="333333"/>
                </a:solidFill>
                <a:highlight>
                  <a:srgbClr val="FFD700">
                    <a:alpha val="667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KisanBandhu removes the guesswork </a:t>
            </a: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by turning farm data into clear crop advice.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5232400" y="2336800"/>
            <a:ext cx="6705600" cy="1117600"/>
          </a:xfrm>
          <a:custGeom>
            <a:avLst/>
            <a:gdLst/>
            <a:ahLst/>
            <a:cxnLst/>
            <a:rect l="l" t="t" r="r" b="b"/>
            <a:pathLst>
              <a:path w="6705600" h="1117600">
                <a:moveTo>
                  <a:pt x="101601" y="0"/>
                </a:moveTo>
                <a:lnTo>
                  <a:pt x="6603999" y="0"/>
                </a:lnTo>
                <a:cubicBezTo>
                  <a:pt x="6660112" y="0"/>
                  <a:pt x="6705600" y="45488"/>
                  <a:pt x="6705600" y="101601"/>
                </a:cubicBezTo>
                <a:lnTo>
                  <a:pt x="6705600" y="1015999"/>
                </a:lnTo>
                <a:cubicBezTo>
                  <a:pt x="6705600" y="1072112"/>
                  <a:pt x="6660112" y="1117600"/>
                  <a:pt x="66039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7" name="Shape 3"/>
          <p:cNvSpPr/>
          <p:nvPr/>
        </p:nvSpPr>
        <p:spPr>
          <a:xfrm>
            <a:off x="5525453" y="26670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142875" y="0"/>
                </a:moveTo>
                <a:cubicBezTo>
                  <a:pt x="158681" y="0"/>
                  <a:pt x="171450" y="12769"/>
                  <a:pt x="171450" y="28575"/>
                </a:cubicBezTo>
                <a:lnTo>
                  <a:pt x="171450" y="57150"/>
                </a:lnTo>
                <a:lnTo>
                  <a:pt x="285750" y="57150"/>
                </a:lnTo>
                <a:cubicBezTo>
                  <a:pt x="301556" y="57150"/>
                  <a:pt x="314325" y="69919"/>
                  <a:pt x="314325" y="85725"/>
                </a:cubicBezTo>
                <a:cubicBezTo>
                  <a:pt x="314325" y="101531"/>
                  <a:pt x="301556" y="114300"/>
                  <a:pt x="285750" y="114300"/>
                </a:cubicBezTo>
                <a:lnTo>
                  <a:pt x="277178" y="114300"/>
                </a:lnTo>
                <a:lnTo>
                  <a:pt x="269677" y="134928"/>
                </a:lnTo>
                <a:cubicBezTo>
                  <a:pt x="255032" y="175290"/>
                  <a:pt x="232976" y="212169"/>
                  <a:pt x="205204" y="243870"/>
                </a:cubicBezTo>
                <a:cubicBezTo>
                  <a:pt x="217884" y="251728"/>
                  <a:pt x="231100" y="258693"/>
                  <a:pt x="244852" y="264855"/>
                </a:cubicBezTo>
                <a:lnTo>
                  <a:pt x="289858" y="284857"/>
                </a:lnTo>
                <a:lnTo>
                  <a:pt x="345400" y="159841"/>
                </a:lnTo>
                <a:cubicBezTo>
                  <a:pt x="349954" y="149483"/>
                  <a:pt x="360224" y="142875"/>
                  <a:pt x="371475" y="142875"/>
                </a:cubicBezTo>
                <a:cubicBezTo>
                  <a:pt x="382726" y="142875"/>
                  <a:pt x="392996" y="149483"/>
                  <a:pt x="397550" y="159841"/>
                </a:cubicBezTo>
                <a:lnTo>
                  <a:pt x="511850" y="417016"/>
                </a:lnTo>
                <a:cubicBezTo>
                  <a:pt x="518279" y="431483"/>
                  <a:pt x="511760" y="448360"/>
                  <a:pt x="497384" y="454700"/>
                </a:cubicBezTo>
                <a:cubicBezTo>
                  <a:pt x="483007" y="461040"/>
                  <a:pt x="466040" y="454610"/>
                  <a:pt x="459700" y="440234"/>
                </a:cubicBezTo>
                <a:lnTo>
                  <a:pt x="441841" y="400050"/>
                </a:lnTo>
                <a:lnTo>
                  <a:pt x="301198" y="400050"/>
                </a:lnTo>
                <a:lnTo>
                  <a:pt x="283339" y="440234"/>
                </a:lnTo>
                <a:cubicBezTo>
                  <a:pt x="276910" y="454700"/>
                  <a:pt x="260032" y="461129"/>
                  <a:pt x="245656" y="454700"/>
                </a:cubicBezTo>
                <a:cubicBezTo>
                  <a:pt x="231279" y="448270"/>
                  <a:pt x="224760" y="431393"/>
                  <a:pt x="231190" y="417016"/>
                </a:cubicBezTo>
                <a:lnTo>
                  <a:pt x="266730" y="337096"/>
                </a:lnTo>
                <a:lnTo>
                  <a:pt x="221724" y="317093"/>
                </a:lnTo>
                <a:cubicBezTo>
                  <a:pt x="201186" y="307985"/>
                  <a:pt x="181541" y="297091"/>
                  <a:pt x="162967" y="284589"/>
                </a:cubicBezTo>
                <a:cubicBezTo>
                  <a:pt x="143947" y="299948"/>
                  <a:pt x="123140" y="313343"/>
                  <a:pt x="100905" y="324505"/>
                </a:cubicBezTo>
                <a:lnTo>
                  <a:pt x="69919" y="339864"/>
                </a:lnTo>
                <a:cubicBezTo>
                  <a:pt x="55811" y="346918"/>
                  <a:pt x="38666" y="341203"/>
                  <a:pt x="31611" y="327094"/>
                </a:cubicBezTo>
                <a:cubicBezTo>
                  <a:pt x="24557" y="312986"/>
                  <a:pt x="30272" y="295841"/>
                  <a:pt x="44381" y="288786"/>
                </a:cubicBezTo>
                <a:lnTo>
                  <a:pt x="75188" y="273338"/>
                </a:lnTo>
                <a:cubicBezTo>
                  <a:pt x="89743" y="266015"/>
                  <a:pt x="103584" y="257532"/>
                  <a:pt x="116622" y="248067"/>
                </a:cubicBezTo>
                <a:cubicBezTo>
                  <a:pt x="104299" y="236726"/>
                  <a:pt x="92690" y="224492"/>
                  <a:pt x="81885" y="211544"/>
                </a:cubicBezTo>
                <a:lnTo>
                  <a:pt x="72866" y="200650"/>
                </a:lnTo>
                <a:cubicBezTo>
                  <a:pt x="62776" y="188506"/>
                  <a:pt x="64383" y="170468"/>
                  <a:pt x="76527" y="160377"/>
                </a:cubicBezTo>
                <a:cubicBezTo>
                  <a:pt x="88672" y="150287"/>
                  <a:pt x="106710" y="151894"/>
                  <a:pt x="116800" y="164038"/>
                </a:cubicBezTo>
                <a:lnTo>
                  <a:pt x="125909" y="174933"/>
                </a:lnTo>
                <a:cubicBezTo>
                  <a:pt x="136178" y="187345"/>
                  <a:pt x="147429" y="198864"/>
                  <a:pt x="159306" y="209490"/>
                </a:cubicBezTo>
                <a:cubicBezTo>
                  <a:pt x="183862" y="182344"/>
                  <a:pt x="203240" y="150465"/>
                  <a:pt x="216009" y="115372"/>
                </a:cubicBezTo>
                <a:lnTo>
                  <a:pt x="216456" y="114300"/>
                </a:lnTo>
                <a:lnTo>
                  <a:pt x="28664" y="114300"/>
                </a:lnTo>
                <a:cubicBezTo>
                  <a:pt x="12769" y="114300"/>
                  <a:pt x="0" y="101531"/>
                  <a:pt x="0" y="85725"/>
                </a:cubicBezTo>
                <a:cubicBezTo>
                  <a:pt x="0" y="69919"/>
                  <a:pt x="12769" y="57150"/>
                  <a:pt x="28575" y="57150"/>
                </a:cubicBezTo>
                <a:lnTo>
                  <a:pt x="114300" y="57150"/>
                </a:lnTo>
                <a:lnTo>
                  <a:pt x="114300" y="28575"/>
                </a:lnTo>
                <a:cubicBezTo>
                  <a:pt x="114300" y="12769"/>
                  <a:pt x="127069" y="0"/>
                  <a:pt x="142875" y="0"/>
                </a:cubicBezTo>
                <a:close/>
                <a:moveTo>
                  <a:pt x="371475" y="241816"/>
                </a:moveTo>
                <a:lnTo>
                  <a:pt x="326559" y="342900"/>
                </a:lnTo>
                <a:lnTo>
                  <a:pt x="416391" y="342900"/>
                </a:lnTo>
                <a:lnTo>
                  <a:pt x="371475" y="241816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8" name="Text 4"/>
          <p:cNvSpPr/>
          <p:nvPr/>
        </p:nvSpPr>
        <p:spPr>
          <a:xfrm>
            <a:off x="6332855" y="2540000"/>
            <a:ext cx="55118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Delivered through voice in Hindi, Tamil, Marathi and more.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232400" y="3657600"/>
            <a:ext cx="6705600" cy="863600"/>
          </a:xfrm>
          <a:custGeom>
            <a:avLst/>
            <a:gdLst/>
            <a:ahLst/>
            <a:cxnLst/>
            <a:rect l="l" t="t" r="r" b="b"/>
            <a:pathLst>
              <a:path w="6705600" h="863600">
                <a:moveTo>
                  <a:pt x="101603" y="0"/>
                </a:moveTo>
                <a:lnTo>
                  <a:pt x="6603997" y="0"/>
                </a:lnTo>
                <a:cubicBezTo>
                  <a:pt x="6660111" y="0"/>
                  <a:pt x="6705600" y="45489"/>
                  <a:pt x="6705600" y="101603"/>
                </a:cubicBezTo>
                <a:lnTo>
                  <a:pt x="6705600" y="761997"/>
                </a:lnTo>
                <a:cubicBezTo>
                  <a:pt x="6705600" y="818111"/>
                  <a:pt x="6660111" y="863600"/>
                  <a:pt x="6603997" y="863600"/>
                </a:cubicBezTo>
                <a:lnTo>
                  <a:pt x="101603" y="863600"/>
                </a:lnTo>
                <a:cubicBezTo>
                  <a:pt x="45527" y="863600"/>
                  <a:pt x="0" y="818073"/>
                  <a:pt x="0" y="7619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0" name="Shape 6"/>
          <p:cNvSpPr/>
          <p:nvPr/>
        </p:nvSpPr>
        <p:spPr>
          <a:xfrm>
            <a:off x="5613400" y="386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8847" y="204043"/>
                </a:moveTo>
                <a:cubicBezTo>
                  <a:pt x="70723" y="120997"/>
                  <a:pt x="142250" y="57150"/>
                  <a:pt x="228600" y="57150"/>
                </a:cubicBezTo>
                <a:cubicBezTo>
                  <a:pt x="275927" y="57150"/>
                  <a:pt x="318790" y="76349"/>
                  <a:pt x="349865" y="107335"/>
                </a:cubicBezTo>
                <a:cubicBezTo>
                  <a:pt x="350044" y="107513"/>
                  <a:pt x="350222" y="107692"/>
                  <a:pt x="350401" y="107871"/>
                </a:cubicBezTo>
                <a:lnTo>
                  <a:pt x="357188" y="114300"/>
                </a:lnTo>
                <a:lnTo>
                  <a:pt x="314414" y="114300"/>
                </a:lnTo>
                <a:cubicBezTo>
                  <a:pt x="298609" y="114300"/>
                  <a:pt x="285839" y="127069"/>
                  <a:pt x="285839" y="142875"/>
                </a:cubicBezTo>
                <a:cubicBezTo>
                  <a:pt x="285839" y="158681"/>
                  <a:pt x="298609" y="171450"/>
                  <a:pt x="314414" y="171450"/>
                </a:cubicBezTo>
                <a:lnTo>
                  <a:pt x="428714" y="171450"/>
                </a:lnTo>
                <a:cubicBezTo>
                  <a:pt x="444520" y="171450"/>
                  <a:pt x="457289" y="158681"/>
                  <a:pt x="457289" y="142875"/>
                </a:cubicBezTo>
                <a:lnTo>
                  <a:pt x="457289" y="28575"/>
                </a:lnTo>
                <a:cubicBezTo>
                  <a:pt x="457289" y="12769"/>
                  <a:pt x="444520" y="0"/>
                  <a:pt x="428714" y="0"/>
                </a:cubicBezTo>
                <a:cubicBezTo>
                  <a:pt x="412909" y="0"/>
                  <a:pt x="400139" y="12769"/>
                  <a:pt x="400139" y="28575"/>
                </a:cubicBezTo>
                <a:lnTo>
                  <a:pt x="400139" y="76260"/>
                </a:lnTo>
                <a:lnTo>
                  <a:pt x="390049" y="66705"/>
                </a:lnTo>
                <a:cubicBezTo>
                  <a:pt x="348704" y="25539"/>
                  <a:pt x="291554" y="0"/>
                  <a:pt x="228600" y="0"/>
                </a:cubicBezTo>
                <a:cubicBezTo>
                  <a:pt x="113407" y="0"/>
                  <a:pt x="18127" y="85189"/>
                  <a:pt x="2322" y="196007"/>
                </a:cubicBezTo>
                <a:cubicBezTo>
                  <a:pt x="89" y="211634"/>
                  <a:pt x="10894" y="226100"/>
                  <a:pt x="26521" y="228332"/>
                </a:cubicBezTo>
                <a:cubicBezTo>
                  <a:pt x="42148" y="230565"/>
                  <a:pt x="56614" y="219670"/>
                  <a:pt x="58847" y="204133"/>
                </a:cubicBezTo>
                <a:close/>
                <a:moveTo>
                  <a:pt x="454878" y="261193"/>
                </a:moveTo>
                <a:cubicBezTo>
                  <a:pt x="457111" y="245566"/>
                  <a:pt x="446216" y="231100"/>
                  <a:pt x="430679" y="228868"/>
                </a:cubicBezTo>
                <a:cubicBezTo>
                  <a:pt x="415141" y="226635"/>
                  <a:pt x="400586" y="237530"/>
                  <a:pt x="398353" y="253067"/>
                </a:cubicBezTo>
                <a:cubicBezTo>
                  <a:pt x="386477" y="336113"/>
                  <a:pt x="314950" y="399961"/>
                  <a:pt x="228600" y="399961"/>
                </a:cubicBezTo>
                <a:cubicBezTo>
                  <a:pt x="181273" y="399961"/>
                  <a:pt x="138410" y="380762"/>
                  <a:pt x="107335" y="349776"/>
                </a:cubicBezTo>
                <a:cubicBezTo>
                  <a:pt x="107156" y="349597"/>
                  <a:pt x="106978" y="349419"/>
                  <a:pt x="106799" y="349240"/>
                </a:cubicBezTo>
                <a:lnTo>
                  <a:pt x="100012" y="342811"/>
                </a:lnTo>
                <a:lnTo>
                  <a:pt x="142786" y="342811"/>
                </a:lnTo>
                <a:cubicBezTo>
                  <a:pt x="158591" y="342811"/>
                  <a:pt x="171361" y="330041"/>
                  <a:pt x="171361" y="314236"/>
                </a:cubicBezTo>
                <a:cubicBezTo>
                  <a:pt x="171361" y="298430"/>
                  <a:pt x="158591" y="285661"/>
                  <a:pt x="142786" y="285661"/>
                </a:cubicBezTo>
                <a:lnTo>
                  <a:pt x="28575" y="285750"/>
                </a:lnTo>
                <a:cubicBezTo>
                  <a:pt x="20985" y="285750"/>
                  <a:pt x="13662" y="288786"/>
                  <a:pt x="8305" y="294233"/>
                </a:cubicBezTo>
                <a:cubicBezTo>
                  <a:pt x="2947" y="299680"/>
                  <a:pt x="-89" y="306913"/>
                  <a:pt x="0" y="314593"/>
                </a:cubicBezTo>
                <a:lnTo>
                  <a:pt x="893" y="428000"/>
                </a:lnTo>
                <a:cubicBezTo>
                  <a:pt x="982" y="443805"/>
                  <a:pt x="13930" y="456486"/>
                  <a:pt x="29736" y="456307"/>
                </a:cubicBezTo>
                <a:cubicBezTo>
                  <a:pt x="45541" y="456128"/>
                  <a:pt x="58222" y="443270"/>
                  <a:pt x="58043" y="427464"/>
                </a:cubicBezTo>
                <a:lnTo>
                  <a:pt x="57686" y="381476"/>
                </a:lnTo>
                <a:lnTo>
                  <a:pt x="67241" y="390495"/>
                </a:lnTo>
                <a:cubicBezTo>
                  <a:pt x="108585" y="431661"/>
                  <a:pt x="165646" y="457200"/>
                  <a:pt x="228600" y="457200"/>
                </a:cubicBezTo>
                <a:cubicBezTo>
                  <a:pt x="343793" y="457200"/>
                  <a:pt x="439073" y="372011"/>
                  <a:pt x="454878" y="261193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1" name="Text 7"/>
          <p:cNvSpPr/>
          <p:nvPr/>
        </p:nvSpPr>
        <p:spPr>
          <a:xfrm>
            <a:off x="6451600" y="3911600"/>
            <a:ext cx="5143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Works fully offline, so no farmer is left behind.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 Core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9700" y="19558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AI Brain Inside the App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168400" y="2667000"/>
            <a:ext cx="9855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app trains multiple AI learners on years of data. Together, they vote for the crop with the highest profit chance and lowest risk for the farmer's exact field.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1021874" y="3683000"/>
            <a:ext cx="2032000" cy="1219200"/>
          </a:xfrm>
          <a:custGeom>
            <a:avLst/>
            <a:gdLst/>
            <a:ahLst/>
            <a:cxnLst/>
            <a:rect l="l" t="t" r="r" b="b"/>
            <a:pathLst>
              <a:path w="2032000" h="1219200">
                <a:moveTo>
                  <a:pt x="101596" y="0"/>
                </a:moveTo>
                <a:lnTo>
                  <a:pt x="1930404" y="0"/>
                </a:lnTo>
                <a:cubicBezTo>
                  <a:pt x="1986514" y="0"/>
                  <a:pt x="2032000" y="45486"/>
                  <a:pt x="2032000" y="101596"/>
                </a:cubicBezTo>
                <a:lnTo>
                  <a:pt x="2032000" y="1117604"/>
                </a:lnTo>
                <a:cubicBezTo>
                  <a:pt x="2032000" y="1173714"/>
                  <a:pt x="1986514" y="1219200"/>
                  <a:pt x="1930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7" name="Shape 3"/>
          <p:cNvSpPr/>
          <p:nvPr/>
        </p:nvSpPr>
        <p:spPr>
          <a:xfrm>
            <a:off x="1837849" y="38354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200025" y="-28575"/>
                </a:moveTo>
                <a:cubicBezTo>
                  <a:pt x="206276" y="-28575"/>
                  <a:pt x="212259" y="-25807"/>
                  <a:pt x="216366" y="-20985"/>
                </a:cubicBezTo>
                <a:lnTo>
                  <a:pt x="337810" y="121890"/>
                </a:lnTo>
                <a:cubicBezTo>
                  <a:pt x="343257" y="128230"/>
                  <a:pt x="344418" y="137160"/>
                  <a:pt x="340935" y="144750"/>
                </a:cubicBezTo>
                <a:cubicBezTo>
                  <a:pt x="337453" y="152340"/>
                  <a:pt x="329863" y="157163"/>
                  <a:pt x="321469" y="157163"/>
                </a:cubicBezTo>
                <a:lnTo>
                  <a:pt x="299234" y="157163"/>
                </a:lnTo>
                <a:lnTo>
                  <a:pt x="366385" y="236190"/>
                </a:lnTo>
                <a:cubicBezTo>
                  <a:pt x="371832" y="242530"/>
                  <a:pt x="372993" y="251460"/>
                  <a:pt x="369510" y="259050"/>
                </a:cubicBezTo>
                <a:cubicBezTo>
                  <a:pt x="366028" y="266640"/>
                  <a:pt x="358438" y="271463"/>
                  <a:pt x="350044" y="271463"/>
                </a:cubicBezTo>
                <a:lnTo>
                  <a:pt x="315664" y="271463"/>
                </a:lnTo>
                <a:lnTo>
                  <a:pt x="394960" y="364778"/>
                </a:lnTo>
                <a:cubicBezTo>
                  <a:pt x="400407" y="371118"/>
                  <a:pt x="401568" y="380048"/>
                  <a:pt x="398085" y="387638"/>
                </a:cubicBezTo>
                <a:cubicBezTo>
                  <a:pt x="394603" y="395228"/>
                  <a:pt x="387013" y="400050"/>
                  <a:pt x="378619" y="400050"/>
                </a:cubicBezTo>
                <a:lnTo>
                  <a:pt x="228600" y="400050"/>
                </a:lnTo>
                <a:lnTo>
                  <a:pt x="228600" y="457200"/>
                </a:lnTo>
                <a:cubicBezTo>
                  <a:pt x="228600" y="473006"/>
                  <a:pt x="215831" y="485775"/>
                  <a:pt x="200025" y="485775"/>
                </a:cubicBezTo>
                <a:cubicBezTo>
                  <a:pt x="184219" y="485775"/>
                  <a:pt x="171450" y="473006"/>
                  <a:pt x="171450" y="457200"/>
                </a:cubicBezTo>
                <a:lnTo>
                  <a:pt x="171450" y="400050"/>
                </a:lnTo>
                <a:lnTo>
                  <a:pt x="21431" y="400050"/>
                </a:lnTo>
                <a:cubicBezTo>
                  <a:pt x="13037" y="400050"/>
                  <a:pt x="5447" y="395228"/>
                  <a:pt x="1965" y="387638"/>
                </a:cubicBezTo>
                <a:cubicBezTo>
                  <a:pt x="-1518" y="380048"/>
                  <a:pt x="-357" y="371118"/>
                  <a:pt x="5090" y="364778"/>
                </a:cubicBezTo>
                <a:lnTo>
                  <a:pt x="84386" y="271463"/>
                </a:lnTo>
                <a:lnTo>
                  <a:pt x="50006" y="271463"/>
                </a:lnTo>
                <a:cubicBezTo>
                  <a:pt x="41612" y="271463"/>
                  <a:pt x="34022" y="266640"/>
                  <a:pt x="30540" y="259050"/>
                </a:cubicBezTo>
                <a:cubicBezTo>
                  <a:pt x="27057" y="251460"/>
                  <a:pt x="28218" y="242530"/>
                  <a:pt x="33665" y="236190"/>
                </a:cubicBezTo>
                <a:lnTo>
                  <a:pt x="100816" y="157163"/>
                </a:lnTo>
                <a:lnTo>
                  <a:pt x="78581" y="157163"/>
                </a:lnTo>
                <a:cubicBezTo>
                  <a:pt x="70187" y="157163"/>
                  <a:pt x="62597" y="152340"/>
                  <a:pt x="59115" y="144750"/>
                </a:cubicBezTo>
                <a:cubicBezTo>
                  <a:pt x="55632" y="137160"/>
                  <a:pt x="56793" y="128230"/>
                  <a:pt x="62240" y="121890"/>
                </a:cubicBezTo>
                <a:lnTo>
                  <a:pt x="183684" y="-20985"/>
                </a:lnTo>
                <a:cubicBezTo>
                  <a:pt x="187791" y="-25807"/>
                  <a:pt x="193774" y="-28575"/>
                  <a:pt x="200025" y="-28575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8" name="Text 4"/>
          <p:cNvSpPr/>
          <p:nvPr/>
        </p:nvSpPr>
        <p:spPr>
          <a:xfrm>
            <a:off x="1199515" y="4394200"/>
            <a:ext cx="1790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3257074" y="40386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727291" y="3683000"/>
            <a:ext cx="2032000" cy="1219200"/>
          </a:xfrm>
          <a:custGeom>
            <a:avLst/>
            <a:gdLst/>
            <a:ahLst/>
            <a:cxnLst/>
            <a:rect l="l" t="t" r="r" b="b"/>
            <a:pathLst>
              <a:path w="2032000" h="1219200">
                <a:moveTo>
                  <a:pt x="101596" y="0"/>
                </a:moveTo>
                <a:lnTo>
                  <a:pt x="1930404" y="0"/>
                </a:lnTo>
                <a:cubicBezTo>
                  <a:pt x="1986514" y="0"/>
                  <a:pt x="2032000" y="45486"/>
                  <a:pt x="2032000" y="101596"/>
                </a:cubicBezTo>
                <a:lnTo>
                  <a:pt x="2032000" y="1117604"/>
                </a:lnTo>
                <a:cubicBezTo>
                  <a:pt x="2032000" y="1173714"/>
                  <a:pt x="1986514" y="1219200"/>
                  <a:pt x="1930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1" name="Shape 7"/>
          <p:cNvSpPr/>
          <p:nvPr/>
        </p:nvSpPr>
        <p:spPr>
          <a:xfrm>
            <a:off x="4486116" y="3835400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221456" y="78581"/>
                </a:moveTo>
                <a:lnTo>
                  <a:pt x="292894" y="78581"/>
                </a:lnTo>
                <a:lnTo>
                  <a:pt x="292894" y="121444"/>
                </a:lnTo>
                <a:lnTo>
                  <a:pt x="221456" y="121444"/>
                </a:lnTo>
                <a:lnTo>
                  <a:pt x="221456" y="78581"/>
                </a:lnTo>
                <a:close/>
                <a:moveTo>
                  <a:pt x="214313" y="28575"/>
                </a:moveTo>
                <a:cubicBezTo>
                  <a:pt x="190649" y="28575"/>
                  <a:pt x="171450" y="47774"/>
                  <a:pt x="171450" y="71438"/>
                </a:cubicBezTo>
                <a:lnTo>
                  <a:pt x="171450" y="128588"/>
                </a:lnTo>
                <a:cubicBezTo>
                  <a:pt x="171450" y="152251"/>
                  <a:pt x="190649" y="171450"/>
                  <a:pt x="214313" y="171450"/>
                </a:cubicBezTo>
                <a:lnTo>
                  <a:pt x="228600" y="171450"/>
                </a:lnTo>
                <a:lnTo>
                  <a:pt x="228600" y="200025"/>
                </a:lnTo>
                <a:lnTo>
                  <a:pt x="28575" y="200025"/>
                </a:lnTo>
                <a:cubicBezTo>
                  <a:pt x="12769" y="200025"/>
                  <a:pt x="0" y="212794"/>
                  <a:pt x="0" y="228600"/>
                </a:cubicBezTo>
                <a:cubicBezTo>
                  <a:pt x="0" y="244406"/>
                  <a:pt x="12769" y="257175"/>
                  <a:pt x="28575" y="257175"/>
                </a:cubicBezTo>
                <a:lnTo>
                  <a:pt x="114300" y="257175"/>
                </a:lnTo>
                <a:lnTo>
                  <a:pt x="114300" y="285750"/>
                </a:lnTo>
                <a:lnTo>
                  <a:pt x="100013" y="285750"/>
                </a:lnTo>
                <a:cubicBezTo>
                  <a:pt x="76349" y="285750"/>
                  <a:pt x="57150" y="304949"/>
                  <a:pt x="57150" y="328613"/>
                </a:cubicBezTo>
                <a:lnTo>
                  <a:pt x="57150" y="385763"/>
                </a:lnTo>
                <a:cubicBezTo>
                  <a:pt x="57150" y="409426"/>
                  <a:pt x="76349" y="428625"/>
                  <a:pt x="100013" y="428625"/>
                </a:cubicBezTo>
                <a:lnTo>
                  <a:pt x="185738" y="428625"/>
                </a:lnTo>
                <a:cubicBezTo>
                  <a:pt x="209401" y="428625"/>
                  <a:pt x="228600" y="409426"/>
                  <a:pt x="228600" y="385763"/>
                </a:cubicBezTo>
                <a:lnTo>
                  <a:pt x="228600" y="328613"/>
                </a:lnTo>
                <a:cubicBezTo>
                  <a:pt x="228600" y="304949"/>
                  <a:pt x="209401" y="285750"/>
                  <a:pt x="185738" y="285750"/>
                </a:cubicBezTo>
                <a:lnTo>
                  <a:pt x="171450" y="285750"/>
                </a:lnTo>
                <a:lnTo>
                  <a:pt x="171450" y="257175"/>
                </a:lnTo>
                <a:lnTo>
                  <a:pt x="342900" y="257175"/>
                </a:lnTo>
                <a:lnTo>
                  <a:pt x="342900" y="285750"/>
                </a:lnTo>
                <a:lnTo>
                  <a:pt x="328613" y="285750"/>
                </a:lnTo>
                <a:cubicBezTo>
                  <a:pt x="304949" y="285750"/>
                  <a:pt x="285750" y="304949"/>
                  <a:pt x="285750" y="328613"/>
                </a:cubicBezTo>
                <a:lnTo>
                  <a:pt x="285750" y="385763"/>
                </a:lnTo>
                <a:cubicBezTo>
                  <a:pt x="285750" y="409426"/>
                  <a:pt x="304949" y="428625"/>
                  <a:pt x="328613" y="428625"/>
                </a:cubicBezTo>
                <a:lnTo>
                  <a:pt x="414338" y="428625"/>
                </a:lnTo>
                <a:cubicBezTo>
                  <a:pt x="438001" y="428625"/>
                  <a:pt x="457200" y="409426"/>
                  <a:pt x="457200" y="385763"/>
                </a:cubicBezTo>
                <a:lnTo>
                  <a:pt x="457200" y="328613"/>
                </a:lnTo>
                <a:cubicBezTo>
                  <a:pt x="457200" y="304949"/>
                  <a:pt x="438001" y="285750"/>
                  <a:pt x="414338" y="285750"/>
                </a:cubicBezTo>
                <a:lnTo>
                  <a:pt x="400050" y="285750"/>
                </a:lnTo>
                <a:lnTo>
                  <a:pt x="400050" y="257175"/>
                </a:lnTo>
                <a:lnTo>
                  <a:pt x="485775" y="257175"/>
                </a:lnTo>
                <a:cubicBezTo>
                  <a:pt x="501581" y="257175"/>
                  <a:pt x="514350" y="244406"/>
                  <a:pt x="514350" y="228600"/>
                </a:cubicBezTo>
                <a:cubicBezTo>
                  <a:pt x="514350" y="212794"/>
                  <a:pt x="501581" y="200025"/>
                  <a:pt x="485775" y="200025"/>
                </a:cubicBezTo>
                <a:lnTo>
                  <a:pt x="285750" y="200025"/>
                </a:lnTo>
                <a:lnTo>
                  <a:pt x="285750" y="171450"/>
                </a:lnTo>
                <a:lnTo>
                  <a:pt x="300038" y="171450"/>
                </a:lnTo>
                <a:cubicBezTo>
                  <a:pt x="323701" y="171450"/>
                  <a:pt x="342900" y="152251"/>
                  <a:pt x="342900" y="128588"/>
                </a:cubicBezTo>
                <a:lnTo>
                  <a:pt x="342900" y="71438"/>
                </a:lnTo>
                <a:cubicBezTo>
                  <a:pt x="342900" y="47774"/>
                  <a:pt x="323701" y="28575"/>
                  <a:pt x="300038" y="28575"/>
                </a:cubicBezTo>
                <a:lnTo>
                  <a:pt x="214313" y="28575"/>
                </a:lnTo>
                <a:close/>
                <a:moveTo>
                  <a:pt x="400050" y="335756"/>
                </a:moveTo>
                <a:lnTo>
                  <a:pt x="407194" y="335756"/>
                </a:lnTo>
                <a:lnTo>
                  <a:pt x="407194" y="378619"/>
                </a:lnTo>
                <a:lnTo>
                  <a:pt x="335756" y="378619"/>
                </a:lnTo>
                <a:lnTo>
                  <a:pt x="335756" y="335756"/>
                </a:lnTo>
                <a:lnTo>
                  <a:pt x="400050" y="335756"/>
                </a:lnTo>
                <a:close/>
                <a:moveTo>
                  <a:pt x="171450" y="335756"/>
                </a:moveTo>
                <a:lnTo>
                  <a:pt x="178594" y="335756"/>
                </a:lnTo>
                <a:lnTo>
                  <a:pt x="178594" y="378619"/>
                </a:lnTo>
                <a:lnTo>
                  <a:pt x="107156" y="378619"/>
                </a:lnTo>
                <a:lnTo>
                  <a:pt x="107156" y="335756"/>
                </a:lnTo>
                <a:lnTo>
                  <a:pt x="171450" y="335756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2" name="Text 8"/>
          <p:cNvSpPr/>
          <p:nvPr/>
        </p:nvSpPr>
        <p:spPr>
          <a:xfrm>
            <a:off x="4171474" y="4394200"/>
            <a:ext cx="1257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962491" y="40386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6432709" y="3683000"/>
            <a:ext cx="2032000" cy="1219200"/>
          </a:xfrm>
          <a:custGeom>
            <a:avLst/>
            <a:gdLst/>
            <a:ahLst/>
            <a:cxnLst/>
            <a:rect l="l" t="t" r="r" b="b"/>
            <a:pathLst>
              <a:path w="2032000" h="1219200">
                <a:moveTo>
                  <a:pt x="101596" y="0"/>
                </a:moveTo>
                <a:lnTo>
                  <a:pt x="1930404" y="0"/>
                </a:lnTo>
                <a:cubicBezTo>
                  <a:pt x="1986514" y="0"/>
                  <a:pt x="2032000" y="45486"/>
                  <a:pt x="2032000" y="101596"/>
                </a:cubicBezTo>
                <a:lnTo>
                  <a:pt x="2032000" y="1117604"/>
                </a:lnTo>
                <a:cubicBezTo>
                  <a:pt x="2032000" y="1173714"/>
                  <a:pt x="1986514" y="1219200"/>
                  <a:pt x="1930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5" name="Shape 11"/>
          <p:cNvSpPr/>
          <p:nvPr/>
        </p:nvSpPr>
        <p:spPr>
          <a:xfrm>
            <a:off x="7220109" y="383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6" name="Text 12"/>
          <p:cNvSpPr/>
          <p:nvPr/>
        </p:nvSpPr>
        <p:spPr>
          <a:xfrm>
            <a:off x="6699091" y="4394200"/>
            <a:ext cx="1612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Decision Tree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8667909" y="4038600"/>
            <a:ext cx="495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D70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+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9138127" y="3683000"/>
            <a:ext cx="2032000" cy="1219200"/>
          </a:xfrm>
          <a:custGeom>
            <a:avLst/>
            <a:gdLst/>
            <a:ahLst/>
            <a:cxnLst/>
            <a:rect l="l" t="t" r="r" b="b"/>
            <a:pathLst>
              <a:path w="2032000" h="1219200">
                <a:moveTo>
                  <a:pt x="101596" y="0"/>
                </a:moveTo>
                <a:lnTo>
                  <a:pt x="1930404" y="0"/>
                </a:lnTo>
                <a:cubicBezTo>
                  <a:pt x="1986514" y="0"/>
                  <a:pt x="2032000" y="45486"/>
                  <a:pt x="2032000" y="101596"/>
                </a:cubicBezTo>
                <a:lnTo>
                  <a:pt x="2032000" y="1117604"/>
                </a:lnTo>
                <a:cubicBezTo>
                  <a:pt x="2032000" y="1173714"/>
                  <a:pt x="1986514" y="1219200"/>
                  <a:pt x="19304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ECB3"/>
          </a:solidFill>
          <a:ln/>
        </p:spPr>
      </p:sp>
      <p:sp>
        <p:nvSpPr>
          <p:cNvPr id="19" name="Shape 15"/>
          <p:cNvSpPr/>
          <p:nvPr/>
        </p:nvSpPr>
        <p:spPr>
          <a:xfrm>
            <a:off x="9925527" y="3835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20" name="Text 16"/>
          <p:cNvSpPr/>
          <p:nvPr/>
        </p:nvSpPr>
        <p:spPr>
          <a:xfrm>
            <a:off x="9436418" y="4394200"/>
            <a:ext cx="154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5:09:07-d2r9g4pe3tpg8rchv4t0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325"/>
            <a:ext cx="7431668" cy="32311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5:09:07-d2r9g4pe3tpg8rchv4rg.jpg"/>
          <p:cNvPicPr>
            <a:picLocks noChangeAspect="1"/>
          </p:cNvPicPr>
          <p:nvPr/>
        </p:nvPicPr>
        <p:blipFill>
          <a:blip r:embed="rId4"/>
          <a:srcRect t="30065" b="30065"/>
          <a:stretch/>
        </p:blipFill>
        <p:spPr>
          <a:xfrm>
            <a:off x="0" y="6541770"/>
            <a:ext cx="12192000" cy="3130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3716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 That Powers Decisions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590800"/>
            <a:ext cx="5537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Five easy numbers collected with cheap kits or government labs are enough. GPS adds local weather and mandi prices. No complex sensors, no extra cost.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330200" y="3835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9962" y="4663"/>
                </a:moveTo>
                <a:cubicBezTo>
                  <a:pt x="163761" y="-1538"/>
                  <a:pt x="153690" y="-1538"/>
                  <a:pt x="147489" y="4663"/>
                </a:cubicBezTo>
                <a:cubicBezTo>
                  <a:pt x="141288" y="10864"/>
                  <a:pt x="141288" y="20935"/>
                  <a:pt x="147489" y="27136"/>
                </a:cubicBezTo>
                <a:lnTo>
                  <a:pt x="152152" y="31750"/>
                </a:lnTo>
                <a:lnTo>
                  <a:pt x="13940" y="169962"/>
                </a:lnTo>
                <a:cubicBezTo>
                  <a:pt x="5011" y="178891"/>
                  <a:pt x="0" y="190996"/>
                  <a:pt x="0" y="203646"/>
                </a:cubicBezTo>
                <a:lnTo>
                  <a:pt x="0" y="206375"/>
                </a:lnTo>
                <a:cubicBezTo>
                  <a:pt x="0" y="232668"/>
                  <a:pt x="21332" y="254000"/>
                  <a:pt x="47625" y="254000"/>
                </a:cubicBezTo>
                <a:lnTo>
                  <a:pt x="50354" y="254000"/>
                </a:lnTo>
                <a:cubicBezTo>
                  <a:pt x="63004" y="254000"/>
                  <a:pt x="75109" y="248989"/>
                  <a:pt x="84038" y="240060"/>
                </a:cubicBezTo>
                <a:lnTo>
                  <a:pt x="222250" y="101848"/>
                </a:lnTo>
                <a:lnTo>
                  <a:pt x="226913" y="106511"/>
                </a:lnTo>
                <a:cubicBezTo>
                  <a:pt x="233114" y="112712"/>
                  <a:pt x="243185" y="112712"/>
                  <a:pt x="249386" y="106511"/>
                </a:cubicBezTo>
                <a:cubicBezTo>
                  <a:pt x="255588" y="100310"/>
                  <a:pt x="255588" y="90239"/>
                  <a:pt x="249386" y="84038"/>
                </a:cubicBezTo>
                <a:lnTo>
                  <a:pt x="170011" y="4663"/>
                </a:lnTo>
                <a:close/>
                <a:moveTo>
                  <a:pt x="101848" y="127000"/>
                </a:moveTo>
                <a:lnTo>
                  <a:pt x="174625" y="54223"/>
                </a:lnTo>
                <a:lnTo>
                  <a:pt x="199777" y="79375"/>
                </a:lnTo>
                <a:lnTo>
                  <a:pt x="152152" y="127000"/>
                </a:lnTo>
                <a:lnTo>
                  <a:pt x="101798" y="127000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7" name="Text 3"/>
          <p:cNvSpPr/>
          <p:nvPr/>
        </p:nvSpPr>
        <p:spPr>
          <a:xfrm>
            <a:off x="762000" y="3810000"/>
            <a:ext cx="800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Soil pH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330200" y="4292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69962" y="4663"/>
                </a:moveTo>
                <a:cubicBezTo>
                  <a:pt x="163761" y="-1538"/>
                  <a:pt x="153690" y="-1538"/>
                  <a:pt x="147489" y="4663"/>
                </a:cubicBezTo>
                <a:cubicBezTo>
                  <a:pt x="141288" y="10864"/>
                  <a:pt x="141288" y="20935"/>
                  <a:pt x="147489" y="27136"/>
                </a:cubicBezTo>
                <a:lnTo>
                  <a:pt x="152152" y="31750"/>
                </a:lnTo>
                <a:lnTo>
                  <a:pt x="13940" y="169962"/>
                </a:lnTo>
                <a:cubicBezTo>
                  <a:pt x="5011" y="178891"/>
                  <a:pt x="0" y="190996"/>
                  <a:pt x="0" y="203646"/>
                </a:cubicBezTo>
                <a:lnTo>
                  <a:pt x="0" y="206375"/>
                </a:lnTo>
                <a:cubicBezTo>
                  <a:pt x="0" y="232668"/>
                  <a:pt x="21332" y="254000"/>
                  <a:pt x="47625" y="254000"/>
                </a:cubicBezTo>
                <a:lnTo>
                  <a:pt x="50354" y="254000"/>
                </a:lnTo>
                <a:cubicBezTo>
                  <a:pt x="63004" y="254000"/>
                  <a:pt x="75109" y="248989"/>
                  <a:pt x="84038" y="240060"/>
                </a:cubicBezTo>
                <a:lnTo>
                  <a:pt x="222250" y="101848"/>
                </a:lnTo>
                <a:lnTo>
                  <a:pt x="226913" y="106511"/>
                </a:lnTo>
                <a:cubicBezTo>
                  <a:pt x="233114" y="112712"/>
                  <a:pt x="243185" y="112712"/>
                  <a:pt x="249386" y="106511"/>
                </a:cubicBezTo>
                <a:cubicBezTo>
                  <a:pt x="255588" y="100310"/>
                  <a:pt x="255588" y="90239"/>
                  <a:pt x="249386" y="84038"/>
                </a:cubicBezTo>
                <a:lnTo>
                  <a:pt x="170011" y="4663"/>
                </a:lnTo>
                <a:close/>
                <a:moveTo>
                  <a:pt x="101848" y="127000"/>
                </a:moveTo>
                <a:lnTo>
                  <a:pt x="174625" y="54223"/>
                </a:lnTo>
                <a:lnTo>
                  <a:pt x="199777" y="79375"/>
                </a:lnTo>
                <a:lnTo>
                  <a:pt x="152152" y="127000"/>
                </a:lnTo>
                <a:lnTo>
                  <a:pt x="101798" y="127000"/>
                </a:ln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9" name="Text 5"/>
          <p:cNvSpPr/>
          <p:nvPr/>
        </p:nvSpPr>
        <p:spPr>
          <a:xfrm>
            <a:off x="762000" y="4267200"/>
            <a:ext cx="402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Nitrogen (N), Phosphorus (P), Potash (K)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361950" y="47498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95250" y="254000"/>
                </a:moveTo>
                <a:cubicBezTo>
                  <a:pt x="42664" y="254000"/>
                  <a:pt x="0" y="211336"/>
                  <a:pt x="0" y="158750"/>
                </a:cubicBezTo>
                <a:cubicBezTo>
                  <a:pt x="0" y="113506"/>
                  <a:pt x="64591" y="22771"/>
                  <a:pt x="82649" y="-1736"/>
                </a:cubicBezTo>
                <a:cubicBezTo>
                  <a:pt x="85576" y="-5705"/>
                  <a:pt x="90190" y="-7937"/>
                  <a:pt x="95151" y="-7937"/>
                </a:cubicBezTo>
                <a:lnTo>
                  <a:pt x="95349" y="-7937"/>
                </a:lnTo>
                <a:cubicBezTo>
                  <a:pt x="100310" y="-7937"/>
                  <a:pt x="104924" y="-5705"/>
                  <a:pt x="107851" y="-1736"/>
                </a:cubicBezTo>
                <a:cubicBezTo>
                  <a:pt x="125909" y="22771"/>
                  <a:pt x="190500" y="113506"/>
                  <a:pt x="190500" y="158750"/>
                </a:cubicBezTo>
                <a:cubicBezTo>
                  <a:pt x="190500" y="211336"/>
                  <a:pt x="147836" y="254000"/>
                  <a:pt x="95250" y="254000"/>
                </a:cubicBezTo>
                <a:close/>
                <a:moveTo>
                  <a:pt x="55563" y="154781"/>
                </a:moveTo>
                <a:cubicBezTo>
                  <a:pt x="55563" y="148183"/>
                  <a:pt x="50254" y="142875"/>
                  <a:pt x="43656" y="142875"/>
                </a:cubicBezTo>
                <a:cubicBezTo>
                  <a:pt x="37058" y="142875"/>
                  <a:pt x="31750" y="148183"/>
                  <a:pt x="31750" y="154781"/>
                </a:cubicBezTo>
                <a:cubicBezTo>
                  <a:pt x="31750" y="192038"/>
                  <a:pt x="61962" y="222250"/>
                  <a:pt x="99219" y="222250"/>
                </a:cubicBezTo>
                <a:cubicBezTo>
                  <a:pt x="105817" y="222250"/>
                  <a:pt x="111125" y="216942"/>
                  <a:pt x="111125" y="210344"/>
                </a:cubicBezTo>
                <a:cubicBezTo>
                  <a:pt x="111125" y="203746"/>
                  <a:pt x="105817" y="198438"/>
                  <a:pt x="99219" y="198438"/>
                </a:cubicBezTo>
                <a:cubicBezTo>
                  <a:pt x="75109" y="198438"/>
                  <a:pt x="55563" y="178891"/>
                  <a:pt x="55563" y="154781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1" name="Text 7"/>
          <p:cNvSpPr/>
          <p:nvPr/>
        </p:nvSpPr>
        <p:spPr>
          <a:xfrm>
            <a:off x="762000" y="4724400"/>
            <a:ext cx="952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Moisture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361950" y="52070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0" y="93563"/>
                </a:moveTo>
                <a:cubicBezTo>
                  <a:pt x="0" y="41870"/>
                  <a:pt x="42664" y="0"/>
                  <a:pt x="95250" y="0"/>
                </a:cubicBezTo>
                <a:cubicBezTo>
                  <a:pt x="147836" y="0"/>
                  <a:pt x="190500" y="41870"/>
                  <a:pt x="190500" y="93563"/>
                </a:cubicBezTo>
                <a:cubicBezTo>
                  <a:pt x="190500" y="152747"/>
                  <a:pt x="130870" y="223689"/>
                  <a:pt x="105966" y="250726"/>
                </a:cubicBezTo>
                <a:cubicBezTo>
                  <a:pt x="100112" y="257076"/>
                  <a:pt x="90339" y="257076"/>
                  <a:pt x="84485" y="250726"/>
                </a:cubicBezTo>
                <a:cubicBezTo>
                  <a:pt x="59581" y="223689"/>
                  <a:pt x="-50" y="152747"/>
                  <a:pt x="-50" y="93563"/>
                </a:cubicBezTo>
                <a:close/>
                <a:moveTo>
                  <a:pt x="95250" y="127000"/>
                </a:moveTo>
                <a:cubicBezTo>
                  <a:pt x="112773" y="127000"/>
                  <a:pt x="127000" y="112773"/>
                  <a:pt x="127000" y="95250"/>
                </a:cubicBezTo>
                <a:cubicBezTo>
                  <a:pt x="127000" y="77727"/>
                  <a:pt x="112773" y="63500"/>
                  <a:pt x="95250" y="63500"/>
                </a:cubicBezTo>
                <a:cubicBezTo>
                  <a:pt x="77727" y="63500"/>
                  <a:pt x="63500" y="77727"/>
                  <a:pt x="63500" y="95250"/>
                </a:cubicBezTo>
                <a:cubicBezTo>
                  <a:pt x="63500" y="112773"/>
                  <a:pt x="77727" y="127000"/>
                  <a:pt x="95250" y="127000"/>
                </a:cubicBezTo>
                <a:close/>
              </a:path>
            </a:pathLst>
          </a:custGeom>
          <a:solidFill>
            <a:srgbClr val="B880FE"/>
          </a:solidFill>
          <a:ln/>
        </p:spPr>
      </p:sp>
      <p:sp>
        <p:nvSpPr>
          <p:cNvPr id="13" name="Text 9"/>
          <p:cNvSpPr/>
          <p:nvPr/>
        </p:nvSpPr>
        <p:spPr>
          <a:xfrm>
            <a:off x="762000" y="5181600"/>
            <a:ext cx="2159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GPS for local context</a:t>
            </a:r>
            <a:endParaRPr lang="en-US" sz="1600" dirty="0"/>
          </a:p>
        </p:txBody>
      </p:sp>
      <p:pic>
        <p:nvPicPr>
          <p:cNvPr id="14" name="Image 2" descr="https://kimi-web-img.moonshot.cn/img/img.freepik.com/ed54f812dbf7c58f2b84d64654d5642f325079c8.jpg"/>
          <p:cNvPicPr>
            <a:picLocks noChangeAspect="1"/>
          </p:cNvPicPr>
          <p:nvPr/>
        </p:nvPicPr>
        <p:blipFill>
          <a:blip r:embed="rId5"/>
          <a:srcRect l="18517" r="18517"/>
          <a:stretch/>
        </p:blipFill>
        <p:spPr>
          <a:xfrm>
            <a:off x="6299200" y="457200"/>
            <a:ext cx="5435600" cy="5943600"/>
          </a:xfrm>
          <a:prstGeom prst="roundRect">
            <a:avLst>
              <a:gd name="adj" fmla="val 1869"/>
            </a:avLst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9928" y="2089579"/>
            <a:ext cx="2872142" cy="21379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3800" dirty="0">
                <a:solidFill>
                  <a:srgbClr val="B8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1569720" y="4858385"/>
            <a:ext cx="9379585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Friendly Features</a:t>
            </a:r>
            <a:endParaRPr lang="en-US" sz="1600" dirty="0"/>
          </a:p>
        </p:txBody>
      </p:sp>
      <p:pic>
        <p:nvPicPr>
          <p:cNvPr id="4" name="Image 0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60" y="2399030"/>
            <a:ext cx="2334895" cy="2021205"/>
          </a:xfrm>
          <a:prstGeom prst="rect">
            <a:avLst/>
          </a:prstGeom>
        </p:spPr>
      </p:pic>
      <p:pic>
        <p:nvPicPr>
          <p:cNvPr id="5" name="Image 1" descr="https://kimi-img.moonshot.cn/pub/slides/slides_tmpl/image/25-09-02-15:09:07-d2r9g4pe3tpg8rchv4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0015" y="2399030"/>
            <a:ext cx="2334895" cy="2021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2-15:09:07-d2r9g4pe3tpg8rchv4v0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6531445"/>
            <a:ext cx="12192001" cy="323116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2-15:09:07-d2r9g4pe3tpg8rchv4p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599440"/>
            <a:ext cx="10727690" cy="80645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2-15:09:07-d2r9g4pe3tpg8rchv4s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0150" y="5903595"/>
            <a:ext cx="1682750" cy="62801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AF26E"/>
      </a:accent1>
      <a:accent2>
        <a:srgbClr val="F9DB6F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618</Words>
  <Application>Microsoft Office PowerPoint</Application>
  <PresentationFormat>Widescreen</PresentationFormat>
  <Paragraphs>143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Noto Sans SC</vt:lpstr>
      <vt:lpstr>Cambria</vt:lpstr>
      <vt:lpstr>MiSans</vt:lpstr>
      <vt:lpstr>Arial</vt:lpstr>
      <vt:lpstr>Custom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KisanBandhu: AI Crop Guide</dc:title>
  <dc:subject>KisanBandhu: AI Crop Guide</dc:subject>
  <dc:creator>Kimi</dc:creator>
  <cp:keywords>Author: Mo Sahil</cp:keywords>
  <cp:lastModifiedBy>Mo Sahil</cp:lastModifiedBy>
  <cp:revision>4</cp:revision>
  <dcterms:created xsi:type="dcterms:W3CDTF">2025-11-19T17:27:09Z</dcterms:created>
  <dcterms:modified xsi:type="dcterms:W3CDTF">2025-11-20T05:20:43Z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{"Label":"KisanBandhu: AI Crop Guide","ContentProducer":"001191110108MACG2KBH8F10000","ProduceID":"d4evlkj3kdltla28ah8g","ReservedCode1":"","ContentPropagator":"001191110108MACG2KBH8F20000","PropagateID":"d4evlkj3kdltla28ah8g","ReservedCode2":""}</vt:lpwstr>
  </property>
</Properties>
</file>